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diagrams/data24.xml" ContentType="application/vnd.openxmlformats-officedocument.drawingml.diagramData+xml"/>
  <Override PartName="/ppt/diagrams/data7.xml" ContentType="application/vnd.openxmlformats-officedocument.drawingml.diagramData+xml"/>
  <Override PartName="/ppt/diagrams/data23.xml" ContentType="application/vnd.openxmlformats-officedocument.drawingml.diagramData+xml"/>
  <Override PartName="/ppt/diagrams/data22.xml" ContentType="application/vnd.openxmlformats-officedocument.drawingml.diagramData+xml"/>
  <Override PartName="/ppt/diagrams/data21.xml" ContentType="application/vnd.openxmlformats-officedocument.drawingml.diagramData+xml"/>
  <Override PartName="/ppt/diagrams/data20.xml" ContentType="application/vnd.openxmlformats-officedocument.drawingml.diagramData+xml"/>
  <Override PartName="/ppt/diagrams/data19.xml" ContentType="application/vnd.openxmlformats-officedocument.drawingml.diagramData+xml"/>
  <Override PartName="/ppt/diagrams/data8.xml" ContentType="application/vnd.openxmlformats-officedocument.drawingml.diagramData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ppt/diagrams/data1.xml" ContentType="application/vnd.openxmlformats-officedocument.drawingml.diagramData+xml"/>
  <Override PartName="/ppt/diagrams/data11.xml" ContentType="application/vnd.openxmlformats-officedocument.drawingml.diagramData+xml"/>
  <Override PartName="/ppt/diagrams/data2.xml" ContentType="application/vnd.openxmlformats-officedocument.drawingml.diagramData+xml"/>
  <Override PartName="/ppt/diagrams/data18.xml" ContentType="application/vnd.openxmlformats-officedocument.drawingml.diagramData+xml"/>
  <Override PartName="/ppt/diagrams/data12.xml" ContentType="application/vnd.openxmlformats-officedocument.drawingml.diagramData+xml"/>
  <Override PartName="/ppt/diagrams/data3.xml" ContentType="application/vnd.openxmlformats-officedocument.drawingml.diagramData+xml"/>
  <Override PartName="/ppt/diagrams/data13.xml" ContentType="application/vnd.openxmlformats-officedocument.drawingml.diagramData+xml"/>
  <Override PartName="/ppt/diagrams/data14.xml" ContentType="application/vnd.openxmlformats-officedocument.drawingml.diagramData+xml"/>
  <Override PartName="/ppt/diagrams/data4.xml" ContentType="application/vnd.openxmlformats-officedocument.drawingml.diagramData+xml"/>
  <Override PartName="/ppt/diagrams/data15.xml" ContentType="application/vnd.openxmlformats-officedocument.drawingml.diagramData+xml"/>
  <Override PartName="/ppt/diagrams/data16.xml" ContentType="application/vnd.openxmlformats-officedocument.drawingml.diagramData+xml"/>
  <Override PartName="/ppt/diagrams/data5.xml" ContentType="application/vnd.openxmlformats-officedocument.drawingml.diagramData+xml"/>
  <Override PartName="/ppt/presentation.xml" ContentType="application/vnd.openxmlformats-officedocument.presentationml.presentation.main+xml"/>
  <Override PartName="/ppt/diagrams/data31.xml" ContentType="application/vnd.openxmlformats-officedocument.drawingml.diagramData+xml"/>
  <Override PartName="/ppt/diagrams/data17.xml" ContentType="application/vnd.openxmlformats-officedocument.drawingml.diagramData+xml"/>
  <Override PartName="/ppt/diagrams/data30.xml" ContentType="application/vnd.openxmlformats-officedocument.drawingml.diagramData+xml"/>
  <Override PartName="/ppt/diagrams/data29.xml" ContentType="application/vnd.openxmlformats-officedocument.drawingml.diagramData+xml"/>
  <Override PartName="/ppt/diagrams/data28.xml" ContentType="application/vnd.openxmlformats-officedocument.drawingml.diagramData+xml"/>
  <Override PartName="/ppt/diagrams/data6.xml" ContentType="application/vnd.openxmlformats-officedocument.drawingml.diagramData+xml"/>
  <Override PartName="/ppt/diagrams/data27.xml" ContentType="application/vnd.openxmlformats-officedocument.drawingml.diagramData+xml"/>
  <Override PartName="/ppt/diagrams/data26.xml" ContentType="application/vnd.openxmlformats-officedocument.drawingml.diagramData+xml"/>
  <Override PartName="/ppt/diagrams/data25.xml" ContentType="application/vnd.openxmlformats-officedocument.drawingml.diagramData+xml"/>
  <Override PartName="/ppt/slideMasters/slideMaster1.xml" ContentType="application/vnd.openxmlformats-officedocument.presentationml.slideMaster+xml"/>
  <Override PartName="/ppt/slideLayouts/slideLayout10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1.xml" ContentType="application/vnd.openxmlformats-officedocument.theme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rawing9.xml" ContentType="application/vnd.ms-office.drawingml.diagramDrawing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layout7.xml" ContentType="application/vnd.openxmlformats-officedocument.drawingml.diagramLayout+xml"/>
  <Override PartName="/ppt/diagrams/colors9.xml" ContentType="application/vnd.openxmlformats-officedocument.drawingml.diagramColors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quickStyle9.xml" ContentType="application/vnd.openxmlformats-officedocument.drawingml.diagramStyle+xml"/>
  <Override PartName="/ppt/diagrams/layout9.xml" ContentType="application/vnd.openxmlformats-officedocument.drawingml.diagramLayout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rawing8.xml" ContentType="application/vnd.ms-office.drawingml.diagramDrawing+xml"/>
  <Override PartName="/ppt/diagrams/drawing17.xml" ContentType="application/vnd.ms-office.drawingml.diagramDrawing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colors17.xml" ContentType="application/vnd.openxmlformats-officedocument.drawingml.diagramColors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quickStyle17.xml" ContentType="application/vnd.openxmlformats-officedocument.drawingml.diagramStyle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colors8.xml" ContentType="application/vnd.openxmlformats-officedocument.drawingml.diagramColors+xml"/>
  <Override PartName="/ppt/diagrams/layout17.xml" ContentType="application/vnd.openxmlformats-officedocument.drawingml.diagramLayout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quickStyle8.xml" ContentType="application/vnd.openxmlformats-officedocument.drawingml.diagramStyle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layout8.xml" ContentType="application/vnd.openxmlformats-officedocument.drawingml.diagramLayout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quickStyle31.xml" ContentType="application/vnd.openxmlformats-officedocument.drawingml.diagramStyle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layout31.xml" ContentType="application/vnd.openxmlformats-officedocument.drawingml.diagramLayout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layout18.xml" ContentType="application/vnd.openxmlformats-officedocument.drawingml.diagramLayout+xml"/>
  <Override PartName="/ppt/diagrams/drawing16.xml" ContentType="application/vnd.ms-office.drawingml.diagramDrawing+xml"/>
  <Override PartName="/ppt/diagrams/colors16.xml" ContentType="application/vnd.openxmlformats-officedocument.drawingml.diagramColors+xml"/>
  <Override PartName="/ppt/diagrams/quickStyle16.xml" ContentType="application/vnd.openxmlformats-officedocument.drawingml.diagramStyle+xml"/>
  <Override PartName="/ppt/diagrams/layout16.xml" ContentType="application/vnd.openxmlformats-officedocument.drawingml.diagramLayout+xml"/>
  <Override PartName="/ppt/diagrams/drawing15.xml" ContentType="application/vnd.ms-office.drawingml.diagramDrawing+xml"/>
  <Override PartName="/ppt/diagrams/colors15.xml" ContentType="application/vnd.openxmlformats-officedocument.drawingml.diagramColors+xml"/>
  <Override PartName="/ppt/diagrams/quickStyle15.xml" ContentType="application/vnd.openxmlformats-officedocument.drawingml.diagramStyle+xml"/>
  <Override PartName="/ppt/diagrams/layout15.xml" ContentType="application/vnd.openxmlformats-officedocument.drawingml.diagramLayout+xml"/>
  <Override PartName="/ppt/diagrams/drawing14.xml" ContentType="application/vnd.ms-office.drawingml.diagramDrawing+xml"/>
  <Override PartName="/ppt/diagrams/colors14.xml" ContentType="application/vnd.openxmlformats-officedocument.drawingml.diagramColors+xml"/>
  <Override PartName="/ppt/diagrams/quickStyle14.xml" ContentType="application/vnd.openxmlformats-officedocument.drawingml.diagramStyle+xml"/>
  <Override PartName="/ppt/diagrams/layout14.xml" ContentType="application/vnd.openxmlformats-officedocument.drawingml.diagramLayout+xml"/>
  <Override PartName="/ppt/diagrams/drawing13.xml" ContentType="application/vnd.ms-office.drawingml.diagramDrawing+xml"/>
  <Override PartName="/ppt/diagrams/colors13.xml" ContentType="application/vnd.openxmlformats-officedocument.drawingml.diagramColors+xml"/>
  <Override PartName="/ppt/diagrams/quickStyle13.xml" ContentType="application/vnd.openxmlformats-officedocument.drawingml.diagramStyle+xml"/>
  <Override PartName="/ppt/diagrams/layout13.xml" ContentType="application/vnd.openxmlformats-officedocument.drawingml.diagramLayout+xml"/>
  <Override PartName="/ppt/diagrams/drawing12.xml" ContentType="application/vnd.ms-office.drawingml.diagramDrawing+xml"/>
  <Override PartName="/ppt/diagrams/colors12.xml" ContentType="application/vnd.openxmlformats-officedocument.drawingml.diagramColors+xml"/>
  <Override PartName="/ppt/diagrams/quickStyle12.xml" ContentType="application/vnd.openxmlformats-officedocument.drawingml.diagramStyle+xml"/>
  <Override PartName="/ppt/diagrams/layout12.xml" ContentType="application/vnd.openxmlformats-officedocument.drawingml.diagramLayout+xml"/>
  <Override PartName="/ppt/diagrams/drawing11.xml" ContentType="application/vnd.ms-office.drawingml.diagramDrawing+xml"/>
  <Override PartName="/ppt/diagrams/colors11.xml" ContentType="application/vnd.openxmlformats-officedocument.drawingml.diagramColors+xml"/>
  <Override PartName="/ppt/diagrams/quickStyle11.xml" ContentType="application/vnd.openxmlformats-officedocument.drawingml.diagramStyle+xml"/>
  <Override PartName="/ppt/diagrams/layout11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layout20.xml" ContentType="application/vnd.openxmlformats-officedocument.drawingml.diagramLayout+xml"/>
  <Override PartName="/ppt/diagrams/drawing10.xml" ContentType="application/vnd.ms-office.drawingml.diagramDrawing+xml"/>
  <Override PartName="/ppt/diagrams/colors10.xml" ContentType="application/vnd.openxmlformats-officedocument.drawingml.diagramColors+xml"/>
  <Override PartName="/ppt/diagrams/quickStyle10.xml" ContentType="application/vnd.openxmlformats-officedocument.drawingml.diagramStyle+xml"/>
  <Override PartName="/ppt/diagrams/layout10.xml" ContentType="application/vnd.openxmlformats-officedocument.drawingml.diagramLayout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2" r:id="rId1"/>
  </p:sldMasterIdLst>
  <p:sldIdLst>
    <p:sldId id="256" r:id="rId2"/>
    <p:sldId id="316" r:id="rId3"/>
    <p:sldId id="258" r:id="rId4"/>
    <p:sldId id="317" r:id="rId5"/>
    <p:sldId id="261" r:id="rId6"/>
    <p:sldId id="267" r:id="rId7"/>
    <p:sldId id="318" r:id="rId8"/>
    <p:sldId id="319" r:id="rId9"/>
    <p:sldId id="320" r:id="rId10"/>
    <p:sldId id="302" r:id="rId11"/>
    <p:sldId id="281" r:id="rId12"/>
    <p:sldId id="264" r:id="rId13"/>
    <p:sldId id="321" r:id="rId14"/>
    <p:sldId id="262" r:id="rId15"/>
    <p:sldId id="322" r:id="rId16"/>
    <p:sldId id="284" r:id="rId17"/>
    <p:sldId id="323" r:id="rId18"/>
    <p:sldId id="324" r:id="rId19"/>
    <p:sldId id="303" r:id="rId20"/>
    <p:sldId id="325" r:id="rId21"/>
    <p:sldId id="304" r:id="rId22"/>
    <p:sldId id="306" r:id="rId23"/>
    <p:sldId id="266" r:id="rId24"/>
    <p:sldId id="326" r:id="rId25"/>
    <p:sldId id="308" r:id="rId26"/>
    <p:sldId id="327" r:id="rId27"/>
    <p:sldId id="328" r:id="rId28"/>
    <p:sldId id="329" r:id="rId29"/>
    <p:sldId id="273" r:id="rId30"/>
    <p:sldId id="331" r:id="rId31"/>
    <p:sldId id="332" r:id="rId32"/>
    <p:sldId id="333" r:id="rId33"/>
    <p:sldId id="330" r:id="rId34"/>
    <p:sldId id="335" r:id="rId35"/>
    <p:sldId id="336" r:id="rId36"/>
    <p:sldId id="337" r:id="rId37"/>
    <p:sldId id="334" r:id="rId38"/>
    <p:sldId id="339" r:id="rId39"/>
    <p:sldId id="338" r:id="rId40"/>
    <p:sldId id="340" r:id="rId41"/>
    <p:sldId id="269" r:id="rId4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D42A909-FD0E-402C-A09D-6A44B1FF8F62}">
          <p14:sldIdLst>
            <p14:sldId id="256"/>
            <p14:sldId id="316"/>
            <p14:sldId id="258"/>
            <p14:sldId id="317"/>
            <p14:sldId id="261"/>
            <p14:sldId id="267"/>
            <p14:sldId id="318"/>
            <p14:sldId id="319"/>
            <p14:sldId id="320"/>
            <p14:sldId id="302"/>
            <p14:sldId id="281"/>
            <p14:sldId id="264"/>
            <p14:sldId id="321"/>
            <p14:sldId id="262"/>
            <p14:sldId id="322"/>
            <p14:sldId id="284"/>
            <p14:sldId id="323"/>
            <p14:sldId id="324"/>
            <p14:sldId id="303"/>
            <p14:sldId id="325"/>
            <p14:sldId id="304"/>
          </p14:sldIdLst>
        </p14:section>
        <p14:section name="Untitled Section" id="{5630CBE3-7BC1-4C45-86AC-EECC26259C8B}">
          <p14:sldIdLst>
            <p14:sldId id="306"/>
            <p14:sldId id="266"/>
            <p14:sldId id="326"/>
            <p14:sldId id="308"/>
            <p14:sldId id="327"/>
            <p14:sldId id="328"/>
            <p14:sldId id="329"/>
            <p14:sldId id="273"/>
            <p14:sldId id="331"/>
            <p14:sldId id="332"/>
            <p14:sldId id="333"/>
            <p14:sldId id="330"/>
            <p14:sldId id="335"/>
            <p14:sldId id="336"/>
            <p14:sldId id="337"/>
            <p14:sldId id="334"/>
            <p14:sldId id="339"/>
            <p14:sldId id="338"/>
            <p14:sldId id="340"/>
            <p14:sldId id="26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BB00"/>
    <a:srgbClr val="54A021"/>
    <a:srgbClr val="E6B91E"/>
    <a:srgbClr val="E76618"/>
    <a:srgbClr val="918655"/>
    <a:srgbClr val="DB3A34"/>
    <a:srgbClr val="CABC08"/>
    <a:srgbClr val="C42F1A"/>
    <a:srgbClr val="4087FA"/>
    <a:srgbClr val="2A93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54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924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customXml" Target="../customXml/item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customXml" Target="../customXml/item3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48" Type="http://schemas.openxmlformats.org/officeDocument/2006/relationships/customXml" Target="../customXml/item2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_rels/data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svg"/><Relationship Id="rId1" Type="http://schemas.openxmlformats.org/officeDocument/2006/relationships/image" Target="../media/image34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svg"/><Relationship Id="rId1" Type="http://schemas.openxmlformats.org/officeDocument/2006/relationships/image" Target="../media/image36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42.svg"/><Relationship Id="rId1" Type="http://schemas.openxmlformats.org/officeDocument/2006/relationships/image" Target="../media/image41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svg"/><Relationship Id="rId1" Type="http://schemas.openxmlformats.org/officeDocument/2006/relationships/image" Target="../media/image46.sv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57.svg"/><Relationship Id="rId1" Type="http://schemas.openxmlformats.org/officeDocument/2006/relationships/image" Target="../media/image56.svg"/></Relationships>
</file>

<file path=ppt/diagrams/_rels/data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62.svg"/><Relationship Id="rId1" Type="http://schemas.openxmlformats.org/officeDocument/2006/relationships/image" Target="../media/image61.svg"/></Relationships>
</file>

<file path=ppt/diagrams/_rels/data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2" Type="http://schemas.openxmlformats.org/officeDocument/2006/relationships/image" Target="../media/image66.svg"/><Relationship Id="rId1" Type="http://schemas.openxmlformats.org/officeDocument/2006/relationships/image" Target="../media/image65.svg"/></Relationships>
</file>

<file path=ppt/diagrams/_rels/data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svg"/><Relationship Id="rId2" Type="http://schemas.openxmlformats.org/officeDocument/2006/relationships/image" Target="../media/image69.svg"/><Relationship Id="rId1" Type="http://schemas.openxmlformats.org/officeDocument/2006/relationships/image" Target="../media/image68.svg"/></Relationships>
</file>

<file path=ppt/diagrams/_rels/data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svg"/><Relationship Id="rId2" Type="http://schemas.openxmlformats.org/officeDocument/2006/relationships/image" Target="../media/image76.svg"/><Relationship Id="rId1" Type="http://schemas.openxmlformats.org/officeDocument/2006/relationships/image" Target="../media/image75.svg"/><Relationship Id="rId4" Type="http://schemas.openxmlformats.org/officeDocument/2006/relationships/image" Target="../media/image78.svg"/></Relationships>
</file>

<file path=ppt/diagrams/_rels/data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svg"/><Relationship Id="rId2" Type="http://schemas.openxmlformats.org/officeDocument/2006/relationships/image" Target="../media/image66.svg"/><Relationship Id="rId1" Type="http://schemas.openxmlformats.org/officeDocument/2006/relationships/image" Target="../media/image80.svg"/></Relationships>
</file>

<file path=ppt/diagrams/_rels/data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svg"/><Relationship Id="rId1" Type="http://schemas.openxmlformats.org/officeDocument/2006/relationships/image" Target="../media/image86.svg"/></Relationships>
</file>

<file path=ppt/diagrams/_rels/data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svg"/><Relationship Id="rId1" Type="http://schemas.openxmlformats.org/officeDocument/2006/relationships/image" Target="../media/image90.svg"/></Relationships>
</file>

<file path=ppt/diagrams/_rels/data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svg"/><Relationship Id="rId1" Type="http://schemas.openxmlformats.org/officeDocument/2006/relationships/image" Target="../media/image9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svg"/><Relationship Id="rId1" Type="http://schemas.openxmlformats.org/officeDocument/2006/relationships/image" Target="../media/image34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svg"/><Relationship Id="rId1" Type="http://schemas.openxmlformats.org/officeDocument/2006/relationships/image" Target="../media/image36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42.svg"/><Relationship Id="rId1" Type="http://schemas.openxmlformats.org/officeDocument/2006/relationships/image" Target="../media/image41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svg"/><Relationship Id="rId1" Type="http://schemas.openxmlformats.org/officeDocument/2006/relationships/image" Target="../media/image46.sv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57.svg"/><Relationship Id="rId1" Type="http://schemas.openxmlformats.org/officeDocument/2006/relationships/image" Target="../media/image56.svg"/></Relationships>
</file>

<file path=ppt/diagrams/_rels/drawing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62.svg"/><Relationship Id="rId1" Type="http://schemas.openxmlformats.org/officeDocument/2006/relationships/image" Target="../media/image61.svg"/></Relationships>
</file>

<file path=ppt/diagram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2" Type="http://schemas.openxmlformats.org/officeDocument/2006/relationships/image" Target="../media/image66.svg"/><Relationship Id="rId1" Type="http://schemas.openxmlformats.org/officeDocument/2006/relationships/image" Target="../media/image65.svg"/></Relationships>
</file>

<file path=ppt/diagram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svg"/><Relationship Id="rId2" Type="http://schemas.openxmlformats.org/officeDocument/2006/relationships/image" Target="../media/image69.svg"/><Relationship Id="rId1" Type="http://schemas.openxmlformats.org/officeDocument/2006/relationships/image" Target="../media/image68.svg"/></Relationships>
</file>

<file path=ppt/diagram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svg"/><Relationship Id="rId2" Type="http://schemas.openxmlformats.org/officeDocument/2006/relationships/image" Target="../media/image76.svg"/><Relationship Id="rId1" Type="http://schemas.openxmlformats.org/officeDocument/2006/relationships/image" Target="../media/image75.svg"/><Relationship Id="rId4" Type="http://schemas.openxmlformats.org/officeDocument/2006/relationships/image" Target="../media/image78.svg"/></Relationships>
</file>

<file path=ppt/diagrams/_rels/drawing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svg"/><Relationship Id="rId2" Type="http://schemas.openxmlformats.org/officeDocument/2006/relationships/image" Target="../media/image66.svg"/><Relationship Id="rId1" Type="http://schemas.openxmlformats.org/officeDocument/2006/relationships/image" Target="../media/image80.svg"/></Relationships>
</file>

<file path=ppt/diagrams/_rels/drawing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svg"/><Relationship Id="rId1" Type="http://schemas.openxmlformats.org/officeDocument/2006/relationships/image" Target="../media/image86.svg"/></Relationships>
</file>

<file path=ppt/diagrams/_rels/drawing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svg"/><Relationship Id="rId1" Type="http://schemas.openxmlformats.org/officeDocument/2006/relationships/image" Target="../media/image90.svg"/></Relationships>
</file>

<file path=ppt/diagrams/_rels/drawing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svg"/><Relationship Id="rId1" Type="http://schemas.openxmlformats.org/officeDocument/2006/relationships/image" Target="../media/image9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D5546C-2BA3-4F25-B52A-00AB3115949E}" type="doc">
      <dgm:prSet loTypeId="urn:microsoft.com/office/officeart/2005/8/layout/process5" loCatId="process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C6892DA-2F5E-4857-9F6F-7F4C4A7BB97E}">
      <dgm:prSet/>
      <dgm:spPr/>
      <dgm:t>
        <a:bodyPr/>
        <a:lstStyle/>
        <a:p>
          <a:r>
            <a:rPr lang="en-US"/>
            <a:t>Introduction </a:t>
          </a:r>
        </a:p>
      </dgm:t>
    </dgm:pt>
    <dgm:pt modelId="{B215D95A-46CE-4C90-A6A4-A085FCFAD681}" type="parTrans" cxnId="{1145C1C1-C656-4A49-97C4-6F0D3E65BECC}">
      <dgm:prSet/>
      <dgm:spPr/>
      <dgm:t>
        <a:bodyPr/>
        <a:lstStyle/>
        <a:p>
          <a:endParaRPr lang="en-US"/>
        </a:p>
      </dgm:t>
    </dgm:pt>
    <dgm:pt modelId="{F9C2EDF0-86E1-4E1A-92B4-6D574D836779}" type="sibTrans" cxnId="{1145C1C1-C656-4A49-97C4-6F0D3E65BECC}">
      <dgm:prSet/>
      <dgm:spPr/>
      <dgm:t>
        <a:bodyPr/>
        <a:lstStyle/>
        <a:p>
          <a:endParaRPr lang="en-US"/>
        </a:p>
      </dgm:t>
    </dgm:pt>
    <dgm:pt modelId="{6E453598-F782-42D5-B581-CF833B1367D9}">
      <dgm:prSet/>
      <dgm:spPr/>
      <dgm:t>
        <a:bodyPr/>
        <a:lstStyle/>
        <a:p>
          <a:r>
            <a:rPr lang="en-US"/>
            <a:t>Learning objectives </a:t>
          </a:r>
        </a:p>
      </dgm:t>
    </dgm:pt>
    <dgm:pt modelId="{6675D5C0-56BB-42EC-A58D-A313AA33FE74}" type="parTrans" cxnId="{65145FB7-664E-41EF-BEFE-6A2178D78565}">
      <dgm:prSet/>
      <dgm:spPr/>
      <dgm:t>
        <a:bodyPr/>
        <a:lstStyle/>
        <a:p>
          <a:endParaRPr lang="en-US"/>
        </a:p>
      </dgm:t>
    </dgm:pt>
    <dgm:pt modelId="{A11DA454-0EF1-4011-A465-923E8FC5BD0A}" type="sibTrans" cxnId="{65145FB7-664E-41EF-BEFE-6A2178D78565}">
      <dgm:prSet/>
      <dgm:spPr/>
      <dgm:t>
        <a:bodyPr/>
        <a:lstStyle/>
        <a:p>
          <a:endParaRPr lang="en-US"/>
        </a:p>
      </dgm:t>
    </dgm:pt>
    <dgm:pt modelId="{FD423355-A0FF-4E17-9F6E-5CE769638FB2}">
      <dgm:prSet/>
      <dgm:spPr/>
      <dgm:t>
        <a:bodyPr/>
        <a:lstStyle/>
        <a:p>
          <a:r>
            <a:rPr lang="en-US"/>
            <a:t>Why career change </a:t>
          </a:r>
        </a:p>
      </dgm:t>
    </dgm:pt>
    <dgm:pt modelId="{594BF923-8CCF-429A-9217-E8C229CD735A}" type="parTrans" cxnId="{017C0401-3EBA-4791-BB17-2899327EBC0B}">
      <dgm:prSet/>
      <dgm:spPr/>
      <dgm:t>
        <a:bodyPr/>
        <a:lstStyle/>
        <a:p>
          <a:endParaRPr lang="en-US"/>
        </a:p>
      </dgm:t>
    </dgm:pt>
    <dgm:pt modelId="{11FEF3DA-345F-4548-8F81-FF6FCC8A4C2C}" type="sibTrans" cxnId="{017C0401-3EBA-4791-BB17-2899327EBC0B}">
      <dgm:prSet/>
      <dgm:spPr/>
      <dgm:t>
        <a:bodyPr/>
        <a:lstStyle/>
        <a:p>
          <a:endParaRPr lang="en-US"/>
        </a:p>
      </dgm:t>
    </dgm:pt>
    <dgm:pt modelId="{D569C5AB-C1CF-4635-A729-E854F162486A}">
      <dgm:prSet/>
      <dgm:spPr/>
      <dgm:t>
        <a:bodyPr/>
        <a:lstStyle/>
        <a:p>
          <a:r>
            <a:rPr lang="en-US"/>
            <a:t>Why people leave jobs or employer </a:t>
          </a:r>
        </a:p>
      </dgm:t>
    </dgm:pt>
    <dgm:pt modelId="{318C2110-7B35-41DC-88C4-2775395A259D}" type="parTrans" cxnId="{275B3C24-5BBE-4E4B-A5F9-38673AA80B83}">
      <dgm:prSet/>
      <dgm:spPr/>
      <dgm:t>
        <a:bodyPr/>
        <a:lstStyle/>
        <a:p>
          <a:endParaRPr lang="en-US"/>
        </a:p>
      </dgm:t>
    </dgm:pt>
    <dgm:pt modelId="{C8C93888-1286-4E68-ACA8-68790CE6E41E}" type="sibTrans" cxnId="{275B3C24-5BBE-4E4B-A5F9-38673AA80B83}">
      <dgm:prSet/>
      <dgm:spPr/>
      <dgm:t>
        <a:bodyPr/>
        <a:lstStyle/>
        <a:p>
          <a:endParaRPr lang="en-US"/>
        </a:p>
      </dgm:t>
    </dgm:pt>
    <dgm:pt modelId="{6B76EB7B-581E-4FFE-93FF-E1F63885C3D4}">
      <dgm:prSet/>
      <dgm:spPr/>
      <dgm:t>
        <a:bodyPr/>
        <a:lstStyle/>
        <a:p>
          <a:r>
            <a:rPr lang="en-US"/>
            <a:t>Career change process </a:t>
          </a:r>
        </a:p>
      </dgm:t>
    </dgm:pt>
    <dgm:pt modelId="{F37CF934-5040-405D-8DCB-DB478821B5D0}" type="parTrans" cxnId="{F799E197-AD11-4EFE-8DEF-DF409A88977F}">
      <dgm:prSet/>
      <dgm:spPr/>
      <dgm:t>
        <a:bodyPr/>
        <a:lstStyle/>
        <a:p>
          <a:endParaRPr lang="en-US"/>
        </a:p>
      </dgm:t>
    </dgm:pt>
    <dgm:pt modelId="{952A2485-6E45-4F31-A8FC-DD6890A54192}" type="sibTrans" cxnId="{F799E197-AD11-4EFE-8DEF-DF409A88977F}">
      <dgm:prSet/>
      <dgm:spPr/>
      <dgm:t>
        <a:bodyPr/>
        <a:lstStyle/>
        <a:p>
          <a:endParaRPr lang="en-US"/>
        </a:p>
      </dgm:t>
    </dgm:pt>
    <dgm:pt modelId="{C4FA5B66-5486-4693-9959-335F2CD680DC}">
      <dgm:prSet/>
      <dgm:spPr/>
      <dgm:t>
        <a:bodyPr/>
        <a:lstStyle/>
        <a:p>
          <a:r>
            <a:rPr lang="en-US" dirty="0"/>
            <a:t>Wrapping up</a:t>
          </a:r>
        </a:p>
        <a:p>
          <a:r>
            <a:rPr lang="en-US" dirty="0"/>
            <a:t>Lesson learned</a:t>
          </a:r>
        </a:p>
      </dgm:t>
    </dgm:pt>
    <dgm:pt modelId="{BCD8718B-7930-42F1-9C2D-2069D88A9241}" type="parTrans" cxnId="{3FECEEDF-744C-47F4-AE2D-04ED6886D4D4}">
      <dgm:prSet/>
      <dgm:spPr/>
    </dgm:pt>
    <dgm:pt modelId="{1E6223C0-309C-4772-9FCB-DA2B17793E10}" type="sibTrans" cxnId="{3FECEEDF-744C-47F4-AE2D-04ED6886D4D4}">
      <dgm:prSet/>
      <dgm:spPr/>
    </dgm:pt>
    <dgm:pt modelId="{02BB10D9-0A0D-40C7-AB20-21CEA4C1F35A}" type="pres">
      <dgm:prSet presAssocID="{53D5546C-2BA3-4F25-B52A-00AB3115949E}" presName="diagram" presStyleCnt="0">
        <dgm:presLayoutVars>
          <dgm:dir/>
          <dgm:resizeHandles val="exact"/>
        </dgm:presLayoutVars>
      </dgm:prSet>
      <dgm:spPr/>
    </dgm:pt>
    <dgm:pt modelId="{A3D2E320-BCB7-4DCA-9BF6-74413B73B19F}" type="pres">
      <dgm:prSet presAssocID="{FC6892DA-2F5E-4857-9F6F-7F4C4A7BB97E}" presName="node" presStyleLbl="node1" presStyleIdx="0" presStyleCnt="6">
        <dgm:presLayoutVars>
          <dgm:bulletEnabled val="1"/>
        </dgm:presLayoutVars>
      </dgm:prSet>
      <dgm:spPr/>
    </dgm:pt>
    <dgm:pt modelId="{D3D76E1F-3D96-4E73-9CF6-A38D486F06D4}" type="pres">
      <dgm:prSet presAssocID="{F9C2EDF0-86E1-4E1A-92B4-6D574D836779}" presName="sibTrans" presStyleLbl="sibTrans2D1" presStyleIdx="0" presStyleCnt="5"/>
      <dgm:spPr/>
    </dgm:pt>
    <dgm:pt modelId="{B1DE6022-85DD-4D57-BFB2-2C07FEBFACB1}" type="pres">
      <dgm:prSet presAssocID="{F9C2EDF0-86E1-4E1A-92B4-6D574D836779}" presName="connectorText" presStyleLbl="sibTrans2D1" presStyleIdx="0" presStyleCnt="5"/>
      <dgm:spPr/>
    </dgm:pt>
    <dgm:pt modelId="{517CE9A4-3227-4084-8AE5-EEDDE14FA1E8}" type="pres">
      <dgm:prSet presAssocID="{6E453598-F782-42D5-B581-CF833B1367D9}" presName="node" presStyleLbl="node1" presStyleIdx="1" presStyleCnt="6">
        <dgm:presLayoutVars>
          <dgm:bulletEnabled val="1"/>
        </dgm:presLayoutVars>
      </dgm:prSet>
      <dgm:spPr/>
    </dgm:pt>
    <dgm:pt modelId="{63F6E69F-1EC2-46AD-8D82-BED6EF540663}" type="pres">
      <dgm:prSet presAssocID="{A11DA454-0EF1-4011-A465-923E8FC5BD0A}" presName="sibTrans" presStyleLbl="sibTrans2D1" presStyleIdx="1" presStyleCnt="5"/>
      <dgm:spPr/>
    </dgm:pt>
    <dgm:pt modelId="{16801030-6D1F-42DC-9909-12A4F1B0271A}" type="pres">
      <dgm:prSet presAssocID="{A11DA454-0EF1-4011-A465-923E8FC5BD0A}" presName="connectorText" presStyleLbl="sibTrans2D1" presStyleIdx="1" presStyleCnt="5"/>
      <dgm:spPr/>
    </dgm:pt>
    <dgm:pt modelId="{A5B321A5-B5A5-403A-9A2E-0AF5CA07DFE2}" type="pres">
      <dgm:prSet presAssocID="{FD423355-A0FF-4E17-9F6E-5CE769638FB2}" presName="node" presStyleLbl="node1" presStyleIdx="2" presStyleCnt="6">
        <dgm:presLayoutVars>
          <dgm:bulletEnabled val="1"/>
        </dgm:presLayoutVars>
      </dgm:prSet>
      <dgm:spPr/>
    </dgm:pt>
    <dgm:pt modelId="{076762ED-A8FA-4319-9723-D5F9402849A7}" type="pres">
      <dgm:prSet presAssocID="{11FEF3DA-345F-4548-8F81-FF6FCC8A4C2C}" presName="sibTrans" presStyleLbl="sibTrans2D1" presStyleIdx="2" presStyleCnt="5"/>
      <dgm:spPr/>
    </dgm:pt>
    <dgm:pt modelId="{2EE8A0DA-17A2-4F54-A9FE-077836D8AB51}" type="pres">
      <dgm:prSet presAssocID="{11FEF3DA-345F-4548-8F81-FF6FCC8A4C2C}" presName="connectorText" presStyleLbl="sibTrans2D1" presStyleIdx="2" presStyleCnt="5"/>
      <dgm:spPr/>
    </dgm:pt>
    <dgm:pt modelId="{361284F8-CCE4-4F17-BBE9-8F38255B715A}" type="pres">
      <dgm:prSet presAssocID="{D569C5AB-C1CF-4635-A729-E854F162486A}" presName="node" presStyleLbl="node1" presStyleIdx="3" presStyleCnt="6">
        <dgm:presLayoutVars>
          <dgm:bulletEnabled val="1"/>
        </dgm:presLayoutVars>
      </dgm:prSet>
      <dgm:spPr/>
    </dgm:pt>
    <dgm:pt modelId="{3B0D080B-EA16-4A95-AC28-506178758E10}" type="pres">
      <dgm:prSet presAssocID="{C8C93888-1286-4E68-ACA8-68790CE6E41E}" presName="sibTrans" presStyleLbl="sibTrans2D1" presStyleIdx="3" presStyleCnt="5"/>
      <dgm:spPr/>
    </dgm:pt>
    <dgm:pt modelId="{652EA2F3-88D4-4921-903B-BF595156FF83}" type="pres">
      <dgm:prSet presAssocID="{C8C93888-1286-4E68-ACA8-68790CE6E41E}" presName="connectorText" presStyleLbl="sibTrans2D1" presStyleIdx="3" presStyleCnt="5"/>
      <dgm:spPr/>
    </dgm:pt>
    <dgm:pt modelId="{352CADB3-F94B-418E-89C5-40FCC42004BC}" type="pres">
      <dgm:prSet presAssocID="{6B76EB7B-581E-4FFE-93FF-E1F63885C3D4}" presName="node" presStyleLbl="node1" presStyleIdx="4" presStyleCnt="6">
        <dgm:presLayoutVars>
          <dgm:bulletEnabled val="1"/>
        </dgm:presLayoutVars>
      </dgm:prSet>
      <dgm:spPr/>
    </dgm:pt>
    <dgm:pt modelId="{481CAB04-3E8E-49BF-AFE0-8857355DDE49}" type="pres">
      <dgm:prSet presAssocID="{952A2485-6E45-4F31-A8FC-DD6890A54192}" presName="sibTrans" presStyleLbl="sibTrans2D1" presStyleIdx="4" presStyleCnt="5"/>
      <dgm:spPr/>
    </dgm:pt>
    <dgm:pt modelId="{3A52EAD5-9293-4383-A8A9-F77E2BD8A330}" type="pres">
      <dgm:prSet presAssocID="{952A2485-6E45-4F31-A8FC-DD6890A54192}" presName="connectorText" presStyleLbl="sibTrans2D1" presStyleIdx="4" presStyleCnt="5"/>
      <dgm:spPr/>
    </dgm:pt>
    <dgm:pt modelId="{A7BA0724-AA8D-4061-BB0A-C72652B36FBB}" type="pres">
      <dgm:prSet presAssocID="{C4FA5B66-5486-4693-9959-335F2CD680DC}" presName="node" presStyleLbl="node1" presStyleIdx="5" presStyleCnt="6">
        <dgm:presLayoutVars>
          <dgm:bulletEnabled val="1"/>
        </dgm:presLayoutVars>
      </dgm:prSet>
      <dgm:spPr/>
    </dgm:pt>
  </dgm:ptLst>
  <dgm:cxnLst>
    <dgm:cxn modelId="{017C0401-3EBA-4791-BB17-2899327EBC0B}" srcId="{53D5546C-2BA3-4F25-B52A-00AB3115949E}" destId="{FD423355-A0FF-4E17-9F6E-5CE769638FB2}" srcOrd="2" destOrd="0" parTransId="{594BF923-8CCF-429A-9217-E8C229CD735A}" sibTransId="{11FEF3DA-345F-4548-8F81-FF6FCC8A4C2C}"/>
    <dgm:cxn modelId="{CC3AC108-2787-40D4-9AD9-5A1E5D754FEE}" type="presOf" srcId="{952A2485-6E45-4F31-A8FC-DD6890A54192}" destId="{3A52EAD5-9293-4383-A8A9-F77E2BD8A330}" srcOrd="1" destOrd="0" presId="urn:microsoft.com/office/officeart/2005/8/layout/process5"/>
    <dgm:cxn modelId="{2A4DAF1B-DA68-4ABF-91D1-5ADCFF10B08A}" type="presOf" srcId="{C4FA5B66-5486-4693-9959-335F2CD680DC}" destId="{A7BA0724-AA8D-4061-BB0A-C72652B36FBB}" srcOrd="0" destOrd="0" presId="urn:microsoft.com/office/officeart/2005/8/layout/process5"/>
    <dgm:cxn modelId="{275B3C24-5BBE-4E4B-A5F9-38673AA80B83}" srcId="{53D5546C-2BA3-4F25-B52A-00AB3115949E}" destId="{D569C5AB-C1CF-4635-A729-E854F162486A}" srcOrd="3" destOrd="0" parTransId="{318C2110-7B35-41DC-88C4-2775395A259D}" sibTransId="{C8C93888-1286-4E68-ACA8-68790CE6E41E}"/>
    <dgm:cxn modelId="{BC600961-A44D-4756-A14C-36068CB215E4}" type="presOf" srcId="{C8C93888-1286-4E68-ACA8-68790CE6E41E}" destId="{3B0D080B-EA16-4A95-AC28-506178758E10}" srcOrd="0" destOrd="0" presId="urn:microsoft.com/office/officeart/2005/8/layout/process5"/>
    <dgm:cxn modelId="{1B0A2C62-E900-4043-B105-0DCBF3021337}" type="presOf" srcId="{FD423355-A0FF-4E17-9F6E-5CE769638FB2}" destId="{A5B321A5-B5A5-403A-9A2E-0AF5CA07DFE2}" srcOrd="0" destOrd="0" presId="urn:microsoft.com/office/officeart/2005/8/layout/process5"/>
    <dgm:cxn modelId="{1A450E53-B1D6-4CF5-871C-CBFB94512CE7}" type="presOf" srcId="{11FEF3DA-345F-4548-8F81-FF6FCC8A4C2C}" destId="{2EE8A0DA-17A2-4F54-A9FE-077836D8AB51}" srcOrd="1" destOrd="0" presId="urn:microsoft.com/office/officeart/2005/8/layout/process5"/>
    <dgm:cxn modelId="{5C916B57-EF82-4393-9E3B-D9276073BB95}" type="presOf" srcId="{6E453598-F782-42D5-B581-CF833B1367D9}" destId="{517CE9A4-3227-4084-8AE5-EEDDE14FA1E8}" srcOrd="0" destOrd="0" presId="urn:microsoft.com/office/officeart/2005/8/layout/process5"/>
    <dgm:cxn modelId="{0C057D82-5A46-4387-A637-C9AFCD79C6CC}" type="presOf" srcId="{11FEF3DA-345F-4548-8F81-FF6FCC8A4C2C}" destId="{076762ED-A8FA-4319-9723-D5F9402849A7}" srcOrd="0" destOrd="0" presId="urn:microsoft.com/office/officeart/2005/8/layout/process5"/>
    <dgm:cxn modelId="{8175E68B-FA84-4F8B-B57B-461C318EBB3F}" type="presOf" srcId="{D569C5AB-C1CF-4635-A729-E854F162486A}" destId="{361284F8-CCE4-4F17-BBE9-8F38255B715A}" srcOrd="0" destOrd="0" presId="urn:microsoft.com/office/officeart/2005/8/layout/process5"/>
    <dgm:cxn modelId="{E2242D93-077A-46AD-AC5D-BB66EC25ADC2}" type="presOf" srcId="{A11DA454-0EF1-4011-A465-923E8FC5BD0A}" destId="{63F6E69F-1EC2-46AD-8D82-BED6EF540663}" srcOrd="0" destOrd="0" presId="urn:microsoft.com/office/officeart/2005/8/layout/process5"/>
    <dgm:cxn modelId="{F799E197-AD11-4EFE-8DEF-DF409A88977F}" srcId="{53D5546C-2BA3-4F25-B52A-00AB3115949E}" destId="{6B76EB7B-581E-4FFE-93FF-E1F63885C3D4}" srcOrd="4" destOrd="0" parTransId="{F37CF934-5040-405D-8DCB-DB478821B5D0}" sibTransId="{952A2485-6E45-4F31-A8FC-DD6890A54192}"/>
    <dgm:cxn modelId="{10C0A79D-D11B-4A47-8831-BB583D1B4FE9}" type="presOf" srcId="{6B76EB7B-581E-4FFE-93FF-E1F63885C3D4}" destId="{352CADB3-F94B-418E-89C5-40FCC42004BC}" srcOrd="0" destOrd="0" presId="urn:microsoft.com/office/officeart/2005/8/layout/process5"/>
    <dgm:cxn modelId="{0932D49E-5B41-461A-A6BD-D9343CD8C54E}" type="presOf" srcId="{C8C93888-1286-4E68-ACA8-68790CE6E41E}" destId="{652EA2F3-88D4-4921-903B-BF595156FF83}" srcOrd="1" destOrd="0" presId="urn:microsoft.com/office/officeart/2005/8/layout/process5"/>
    <dgm:cxn modelId="{7973EAA5-0B30-4B28-84AD-B94475D23C46}" type="presOf" srcId="{53D5546C-2BA3-4F25-B52A-00AB3115949E}" destId="{02BB10D9-0A0D-40C7-AB20-21CEA4C1F35A}" srcOrd="0" destOrd="0" presId="urn:microsoft.com/office/officeart/2005/8/layout/process5"/>
    <dgm:cxn modelId="{880507AE-B9D5-4029-A6EC-F9C0425CD4E3}" type="presOf" srcId="{FC6892DA-2F5E-4857-9F6F-7F4C4A7BB97E}" destId="{A3D2E320-BCB7-4DCA-9BF6-74413B73B19F}" srcOrd="0" destOrd="0" presId="urn:microsoft.com/office/officeart/2005/8/layout/process5"/>
    <dgm:cxn modelId="{EBCA36B7-436B-4DA5-9E60-EC32BC483A7C}" type="presOf" srcId="{952A2485-6E45-4F31-A8FC-DD6890A54192}" destId="{481CAB04-3E8E-49BF-AFE0-8857355DDE49}" srcOrd="0" destOrd="0" presId="urn:microsoft.com/office/officeart/2005/8/layout/process5"/>
    <dgm:cxn modelId="{65145FB7-664E-41EF-BEFE-6A2178D78565}" srcId="{53D5546C-2BA3-4F25-B52A-00AB3115949E}" destId="{6E453598-F782-42D5-B581-CF833B1367D9}" srcOrd="1" destOrd="0" parTransId="{6675D5C0-56BB-42EC-A58D-A313AA33FE74}" sibTransId="{A11DA454-0EF1-4011-A465-923E8FC5BD0A}"/>
    <dgm:cxn modelId="{1145C1C1-C656-4A49-97C4-6F0D3E65BECC}" srcId="{53D5546C-2BA3-4F25-B52A-00AB3115949E}" destId="{FC6892DA-2F5E-4857-9F6F-7F4C4A7BB97E}" srcOrd="0" destOrd="0" parTransId="{B215D95A-46CE-4C90-A6A4-A085FCFAD681}" sibTransId="{F9C2EDF0-86E1-4E1A-92B4-6D574D836779}"/>
    <dgm:cxn modelId="{2EF747C6-2CE0-4D6C-AC79-8E7261966F1C}" type="presOf" srcId="{F9C2EDF0-86E1-4E1A-92B4-6D574D836779}" destId="{D3D76E1F-3D96-4E73-9CF6-A38D486F06D4}" srcOrd="0" destOrd="0" presId="urn:microsoft.com/office/officeart/2005/8/layout/process5"/>
    <dgm:cxn modelId="{CDC23DC8-56D2-4C75-9145-30949D9A05BA}" type="presOf" srcId="{F9C2EDF0-86E1-4E1A-92B4-6D574D836779}" destId="{B1DE6022-85DD-4D57-BFB2-2C07FEBFACB1}" srcOrd="1" destOrd="0" presId="urn:microsoft.com/office/officeart/2005/8/layout/process5"/>
    <dgm:cxn modelId="{519800C9-8C26-4478-A53D-4D8A1C91918C}" type="presOf" srcId="{A11DA454-0EF1-4011-A465-923E8FC5BD0A}" destId="{16801030-6D1F-42DC-9909-12A4F1B0271A}" srcOrd="1" destOrd="0" presId="urn:microsoft.com/office/officeart/2005/8/layout/process5"/>
    <dgm:cxn modelId="{3FECEEDF-744C-47F4-AE2D-04ED6886D4D4}" srcId="{53D5546C-2BA3-4F25-B52A-00AB3115949E}" destId="{C4FA5B66-5486-4693-9959-335F2CD680DC}" srcOrd="5" destOrd="0" parTransId="{BCD8718B-7930-42F1-9C2D-2069D88A9241}" sibTransId="{1E6223C0-309C-4772-9FCB-DA2B17793E10}"/>
    <dgm:cxn modelId="{80904E43-00B8-4AC1-AAB4-91F94C3D995D}" type="presParOf" srcId="{02BB10D9-0A0D-40C7-AB20-21CEA4C1F35A}" destId="{A3D2E320-BCB7-4DCA-9BF6-74413B73B19F}" srcOrd="0" destOrd="0" presId="urn:microsoft.com/office/officeart/2005/8/layout/process5"/>
    <dgm:cxn modelId="{8DF17055-E8BE-4F03-99F6-4B0DF21D56A0}" type="presParOf" srcId="{02BB10D9-0A0D-40C7-AB20-21CEA4C1F35A}" destId="{D3D76E1F-3D96-4E73-9CF6-A38D486F06D4}" srcOrd="1" destOrd="0" presId="urn:microsoft.com/office/officeart/2005/8/layout/process5"/>
    <dgm:cxn modelId="{1862F05C-FB62-4035-94AE-9C49707B79FD}" type="presParOf" srcId="{D3D76E1F-3D96-4E73-9CF6-A38D486F06D4}" destId="{B1DE6022-85DD-4D57-BFB2-2C07FEBFACB1}" srcOrd="0" destOrd="0" presId="urn:microsoft.com/office/officeart/2005/8/layout/process5"/>
    <dgm:cxn modelId="{58DC13C0-3F32-4E5F-BA17-978E862C00AD}" type="presParOf" srcId="{02BB10D9-0A0D-40C7-AB20-21CEA4C1F35A}" destId="{517CE9A4-3227-4084-8AE5-EEDDE14FA1E8}" srcOrd="2" destOrd="0" presId="urn:microsoft.com/office/officeart/2005/8/layout/process5"/>
    <dgm:cxn modelId="{4FC877A6-3870-4EB5-B6F9-D3AC8A22FEB6}" type="presParOf" srcId="{02BB10D9-0A0D-40C7-AB20-21CEA4C1F35A}" destId="{63F6E69F-1EC2-46AD-8D82-BED6EF540663}" srcOrd="3" destOrd="0" presId="urn:microsoft.com/office/officeart/2005/8/layout/process5"/>
    <dgm:cxn modelId="{FBA447B1-3828-46A0-9786-D0EB576B6740}" type="presParOf" srcId="{63F6E69F-1EC2-46AD-8D82-BED6EF540663}" destId="{16801030-6D1F-42DC-9909-12A4F1B0271A}" srcOrd="0" destOrd="0" presId="urn:microsoft.com/office/officeart/2005/8/layout/process5"/>
    <dgm:cxn modelId="{D2C00B88-6E23-4FE6-8EFC-1D1B9444E394}" type="presParOf" srcId="{02BB10D9-0A0D-40C7-AB20-21CEA4C1F35A}" destId="{A5B321A5-B5A5-403A-9A2E-0AF5CA07DFE2}" srcOrd="4" destOrd="0" presId="urn:microsoft.com/office/officeart/2005/8/layout/process5"/>
    <dgm:cxn modelId="{0385C3A9-A546-4ACA-B134-F670D556B431}" type="presParOf" srcId="{02BB10D9-0A0D-40C7-AB20-21CEA4C1F35A}" destId="{076762ED-A8FA-4319-9723-D5F9402849A7}" srcOrd="5" destOrd="0" presId="urn:microsoft.com/office/officeart/2005/8/layout/process5"/>
    <dgm:cxn modelId="{55E5807C-3BFB-436B-A62D-E819D2CB3BCE}" type="presParOf" srcId="{076762ED-A8FA-4319-9723-D5F9402849A7}" destId="{2EE8A0DA-17A2-4F54-A9FE-077836D8AB51}" srcOrd="0" destOrd="0" presId="urn:microsoft.com/office/officeart/2005/8/layout/process5"/>
    <dgm:cxn modelId="{741DBC41-C09D-4A84-9E48-B6015CA5BE88}" type="presParOf" srcId="{02BB10D9-0A0D-40C7-AB20-21CEA4C1F35A}" destId="{361284F8-CCE4-4F17-BBE9-8F38255B715A}" srcOrd="6" destOrd="0" presId="urn:microsoft.com/office/officeart/2005/8/layout/process5"/>
    <dgm:cxn modelId="{F401496C-EB04-445E-9797-930442CA8575}" type="presParOf" srcId="{02BB10D9-0A0D-40C7-AB20-21CEA4C1F35A}" destId="{3B0D080B-EA16-4A95-AC28-506178758E10}" srcOrd="7" destOrd="0" presId="urn:microsoft.com/office/officeart/2005/8/layout/process5"/>
    <dgm:cxn modelId="{D56BE4DD-3CE5-495E-B487-027031BB4024}" type="presParOf" srcId="{3B0D080B-EA16-4A95-AC28-506178758E10}" destId="{652EA2F3-88D4-4921-903B-BF595156FF83}" srcOrd="0" destOrd="0" presId="urn:microsoft.com/office/officeart/2005/8/layout/process5"/>
    <dgm:cxn modelId="{06BFD4BB-9231-43B7-8361-AE32D5364E93}" type="presParOf" srcId="{02BB10D9-0A0D-40C7-AB20-21CEA4C1F35A}" destId="{352CADB3-F94B-418E-89C5-40FCC42004BC}" srcOrd="8" destOrd="0" presId="urn:microsoft.com/office/officeart/2005/8/layout/process5"/>
    <dgm:cxn modelId="{11E8A74E-E0F9-467B-A85A-0A1B7F5BBD1A}" type="presParOf" srcId="{02BB10D9-0A0D-40C7-AB20-21CEA4C1F35A}" destId="{481CAB04-3E8E-49BF-AFE0-8857355DDE49}" srcOrd="9" destOrd="0" presId="urn:microsoft.com/office/officeart/2005/8/layout/process5"/>
    <dgm:cxn modelId="{90358127-CE2B-40E0-B7B6-8996463AF4F8}" type="presParOf" srcId="{481CAB04-3E8E-49BF-AFE0-8857355DDE49}" destId="{3A52EAD5-9293-4383-A8A9-F77E2BD8A330}" srcOrd="0" destOrd="0" presId="urn:microsoft.com/office/officeart/2005/8/layout/process5"/>
    <dgm:cxn modelId="{9E4E4A0A-B1EE-439E-BFC3-6C8C41ED6FD0}" type="presParOf" srcId="{02BB10D9-0A0D-40C7-AB20-21CEA4C1F35A}" destId="{A7BA0724-AA8D-4061-BB0A-C72652B36FBB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E0F5F8-B410-4A5A-9E7E-0D5A88A113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C32FD2E-2261-43FB-B2E9-A6A40D7E6E3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Learning why people shift careers can help you decide if a career change is right for you and help you make a successful transition. </a:t>
          </a:r>
        </a:p>
      </dgm:t>
    </dgm:pt>
    <dgm:pt modelId="{CB8DC626-A889-4007-8C62-1A693A91F85D}" type="parTrans" cxnId="{C0DBA0A0-41D2-4B55-A2EC-81D18CCBBDF1}">
      <dgm:prSet/>
      <dgm:spPr/>
      <dgm:t>
        <a:bodyPr/>
        <a:lstStyle/>
        <a:p>
          <a:endParaRPr lang="en-US"/>
        </a:p>
      </dgm:t>
    </dgm:pt>
    <dgm:pt modelId="{BF03E09C-94D7-4DEF-BF93-572971970AFE}" type="sibTrans" cxnId="{C0DBA0A0-41D2-4B55-A2EC-81D18CCBBDF1}">
      <dgm:prSet/>
      <dgm:spPr/>
      <dgm:t>
        <a:bodyPr/>
        <a:lstStyle/>
        <a:p>
          <a:endParaRPr lang="en-US"/>
        </a:p>
      </dgm:t>
    </dgm:pt>
    <dgm:pt modelId="{466DBA29-9034-428F-B12C-BB6B50BFF61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Discussing common reasons for a career shift and its importance, highlight how to change careers, explore the benefits, and provide some tips for making a career change.</a:t>
          </a:r>
        </a:p>
      </dgm:t>
    </dgm:pt>
    <dgm:pt modelId="{D4F077DF-3290-438B-BD75-5277EACF4577}" type="parTrans" cxnId="{0D52407B-3696-4AD6-ADAD-42875A9A5877}">
      <dgm:prSet/>
      <dgm:spPr/>
      <dgm:t>
        <a:bodyPr/>
        <a:lstStyle/>
        <a:p>
          <a:endParaRPr lang="en-US"/>
        </a:p>
      </dgm:t>
    </dgm:pt>
    <dgm:pt modelId="{6085640C-3416-4BF4-AD25-3FB41F0A5E26}" type="sibTrans" cxnId="{0D52407B-3696-4AD6-ADAD-42875A9A5877}">
      <dgm:prSet/>
      <dgm:spPr/>
      <dgm:t>
        <a:bodyPr/>
        <a:lstStyle/>
        <a:p>
          <a:endParaRPr lang="en-US"/>
        </a:p>
      </dgm:t>
    </dgm:pt>
    <dgm:pt modelId="{79EEF64B-FA90-463F-942A-70548D61A743}">
      <dgm:prSet/>
      <dgm:spPr>
        <a:solidFill>
          <a:srgbClr val="E76618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US" dirty="0"/>
            <a:t>It's important to know why employees leave because when a company has a high turnover rate, this could signify low employee job satisfaction. </a:t>
          </a:r>
        </a:p>
      </dgm:t>
    </dgm:pt>
    <dgm:pt modelId="{AF209925-9323-410C-BD03-E1DDBF61CD1D}" type="parTrans" cxnId="{8ED27355-4E5D-415D-9999-677409EBF593}">
      <dgm:prSet/>
      <dgm:spPr/>
      <dgm:t>
        <a:bodyPr/>
        <a:lstStyle/>
        <a:p>
          <a:endParaRPr lang="en-US"/>
        </a:p>
      </dgm:t>
    </dgm:pt>
    <dgm:pt modelId="{16B15496-98D2-4725-AB8C-DB06EFE286D6}" type="sibTrans" cxnId="{8ED27355-4E5D-415D-9999-677409EBF593}">
      <dgm:prSet/>
      <dgm:spPr/>
      <dgm:t>
        <a:bodyPr/>
        <a:lstStyle/>
        <a:p>
          <a:endParaRPr lang="en-US"/>
        </a:p>
      </dgm:t>
    </dgm:pt>
    <dgm:pt modelId="{815EB87E-46AA-4DBC-9461-A97250129CF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Hiring new employees to fill these openings requires time and effort, which is why it's useful for employers to find ways to keep their current employees around. </a:t>
          </a:r>
        </a:p>
      </dgm:t>
    </dgm:pt>
    <dgm:pt modelId="{4BF5F65E-1E4A-4FB6-BAF2-488CFAF9395D}" type="parTrans" cxnId="{77D030F5-8143-4A86-9A66-CBAEB9AA35D3}">
      <dgm:prSet/>
      <dgm:spPr/>
      <dgm:t>
        <a:bodyPr/>
        <a:lstStyle/>
        <a:p>
          <a:endParaRPr lang="en-US"/>
        </a:p>
      </dgm:t>
    </dgm:pt>
    <dgm:pt modelId="{01DB7D8C-A79E-48FB-80FD-CE5D03C74DC1}" type="sibTrans" cxnId="{77D030F5-8143-4A86-9A66-CBAEB9AA35D3}">
      <dgm:prSet/>
      <dgm:spPr/>
      <dgm:t>
        <a:bodyPr/>
        <a:lstStyle/>
        <a:p>
          <a:endParaRPr lang="en-US"/>
        </a:p>
      </dgm:t>
    </dgm:pt>
    <dgm:pt modelId="{5B598B4F-64C6-43A4-BD75-CF34FE852BA4}" type="pres">
      <dgm:prSet presAssocID="{14E0F5F8-B410-4A5A-9E7E-0D5A88A113EF}" presName="root" presStyleCnt="0">
        <dgm:presLayoutVars>
          <dgm:dir/>
          <dgm:resizeHandles val="exact"/>
        </dgm:presLayoutVars>
      </dgm:prSet>
      <dgm:spPr/>
    </dgm:pt>
    <dgm:pt modelId="{A72602F1-E1B1-4716-9F9F-3354163C5AED}" type="pres">
      <dgm:prSet presAssocID="{2C32FD2E-2261-43FB-B2E9-A6A40D7E6E31}" presName="compNode" presStyleCnt="0"/>
      <dgm:spPr/>
    </dgm:pt>
    <dgm:pt modelId="{85B49A71-A59B-4A7C-827C-D269E2846CA2}" type="pres">
      <dgm:prSet presAssocID="{2C32FD2E-2261-43FB-B2E9-A6A40D7E6E31}" presName="bgRect" presStyleLbl="bgShp" presStyleIdx="0" presStyleCnt="4"/>
      <dgm:spPr>
        <a:solidFill>
          <a:srgbClr val="54A021"/>
        </a:solidFill>
      </dgm:spPr>
    </dgm:pt>
    <dgm:pt modelId="{3BF48704-5E19-404E-956E-E1EB865A205D}" type="pres">
      <dgm:prSet presAssocID="{2C32FD2E-2261-43FB-B2E9-A6A40D7E6E3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AFDD74D-E276-4E44-A612-C9C2119961DC}" type="pres">
      <dgm:prSet presAssocID="{2C32FD2E-2261-43FB-B2E9-A6A40D7E6E31}" presName="spaceRect" presStyleCnt="0"/>
      <dgm:spPr/>
    </dgm:pt>
    <dgm:pt modelId="{79B8BEAA-9A3F-419D-BE97-F2CED9FBCF9C}" type="pres">
      <dgm:prSet presAssocID="{2C32FD2E-2261-43FB-B2E9-A6A40D7E6E31}" presName="parTx" presStyleLbl="revTx" presStyleIdx="0" presStyleCnt="4">
        <dgm:presLayoutVars>
          <dgm:chMax val="0"/>
          <dgm:chPref val="0"/>
        </dgm:presLayoutVars>
      </dgm:prSet>
      <dgm:spPr/>
    </dgm:pt>
    <dgm:pt modelId="{0744733D-E8E2-438F-A924-9255A01A9F4C}" type="pres">
      <dgm:prSet presAssocID="{BF03E09C-94D7-4DEF-BF93-572971970AFE}" presName="sibTrans" presStyleCnt="0"/>
      <dgm:spPr/>
    </dgm:pt>
    <dgm:pt modelId="{D7BF0AB2-8856-4CF0-A75B-42E70522EBE3}" type="pres">
      <dgm:prSet presAssocID="{466DBA29-9034-428F-B12C-BB6B50BFF61E}" presName="compNode" presStyleCnt="0"/>
      <dgm:spPr/>
    </dgm:pt>
    <dgm:pt modelId="{D05AFD07-CB3E-473A-9DC7-D183CD20959A}" type="pres">
      <dgm:prSet presAssocID="{466DBA29-9034-428F-B12C-BB6B50BFF61E}" presName="bgRect" presStyleLbl="bgShp" presStyleIdx="1" presStyleCnt="4"/>
      <dgm:spPr>
        <a:solidFill>
          <a:srgbClr val="E6B91E"/>
        </a:solidFill>
      </dgm:spPr>
    </dgm:pt>
    <dgm:pt modelId="{50ED086B-7B6D-4A17-A487-2E340BDB57C7}" type="pres">
      <dgm:prSet presAssocID="{466DBA29-9034-428F-B12C-BB6B50BFF61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F55A30EB-F737-4A7B-96E8-33FBC56126D8}" type="pres">
      <dgm:prSet presAssocID="{466DBA29-9034-428F-B12C-BB6B50BFF61E}" presName="spaceRect" presStyleCnt="0"/>
      <dgm:spPr/>
    </dgm:pt>
    <dgm:pt modelId="{F5E641AB-BDDC-48BC-84D5-60D292BCDB11}" type="pres">
      <dgm:prSet presAssocID="{466DBA29-9034-428F-B12C-BB6B50BFF61E}" presName="parTx" presStyleLbl="revTx" presStyleIdx="1" presStyleCnt="4">
        <dgm:presLayoutVars>
          <dgm:chMax val="0"/>
          <dgm:chPref val="0"/>
        </dgm:presLayoutVars>
      </dgm:prSet>
      <dgm:spPr/>
    </dgm:pt>
    <dgm:pt modelId="{6638ADE9-C9DF-4AA5-B491-8C02DC314616}" type="pres">
      <dgm:prSet presAssocID="{6085640C-3416-4BF4-AD25-3FB41F0A5E26}" presName="sibTrans" presStyleCnt="0"/>
      <dgm:spPr/>
    </dgm:pt>
    <dgm:pt modelId="{BA354126-948F-421A-B069-FDD21503F509}" type="pres">
      <dgm:prSet presAssocID="{79EEF64B-FA90-463F-942A-70548D61A743}" presName="compNode" presStyleCnt="0"/>
      <dgm:spPr/>
    </dgm:pt>
    <dgm:pt modelId="{DB8F32D3-2A93-45BE-859F-41B0AAF360E0}" type="pres">
      <dgm:prSet presAssocID="{79EEF64B-FA90-463F-942A-70548D61A743}" presName="bgRect" presStyleLbl="bgShp" presStyleIdx="2" presStyleCnt="4"/>
      <dgm:spPr>
        <a:solidFill>
          <a:srgbClr val="E76618"/>
        </a:solidFill>
      </dgm:spPr>
    </dgm:pt>
    <dgm:pt modelId="{479005F0-43CF-42A9-9E59-5DE31FDF0D47}" type="pres">
      <dgm:prSet presAssocID="{79EEF64B-FA90-463F-942A-70548D61A74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4B9E155-3353-464B-A899-4DD11AF0E1FE}" type="pres">
      <dgm:prSet presAssocID="{79EEF64B-FA90-463F-942A-70548D61A743}" presName="spaceRect" presStyleCnt="0"/>
      <dgm:spPr/>
    </dgm:pt>
    <dgm:pt modelId="{70D915C8-CBB7-4940-A542-C320646AB9DC}" type="pres">
      <dgm:prSet presAssocID="{79EEF64B-FA90-463F-942A-70548D61A743}" presName="parTx" presStyleLbl="revTx" presStyleIdx="2" presStyleCnt="4">
        <dgm:presLayoutVars>
          <dgm:chMax val="0"/>
          <dgm:chPref val="0"/>
        </dgm:presLayoutVars>
      </dgm:prSet>
      <dgm:spPr/>
    </dgm:pt>
    <dgm:pt modelId="{6C05E920-78D3-443F-8192-B8BBDD52B19B}" type="pres">
      <dgm:prSet presAssocID="{16B15496-98D2-4725-AB8C-DB06EFE286D6}" presName="sibTrans" presStyleCnt="0"/>
      <dgm:spPr/>
    </dgm:pt>
    <dgm:pt modelId="{9EBD1119-38C6-4AA4-A3C6-04BE1562EA5E}" type="pres">
      <dgm:prSet presAssocID="{815EB87E-46AA-4DBC-9461-A97250129CF5}" presName="compNode" presStyleCnt="0"/>
      <dgm:spPr/>
    </dgm:pt>
    <dgm:pt modelId="{705BA3E5-8332-4083-889E-2D50BE951ACD}" type="pres">
      <dgm:prSet presAssocID="{815EB87E-46AA-4DBC-9461-A97250129CF5}" presName="bgRect" presStyleLbl="bgShp" presStyleIdx="3" presStyleCnt="4"/>
      <dgm:spPr>
        <a:solidFill>
          <a:srgbClr val="C42F1A"/>
        </a:solidFill>
      </dgm:spPr>
    </dgm:pt>
    <dgm:pt modelId="{3936A73C-827F-4BA5-BC63-BB787AB19124}" type="pres">
      <dgm:prSet presAssocID="{815EB87E-46AA-4DBC-9461-A97250129CF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573536F-B175-4605-8674-2AF955F7649D}" type="pres">
      <dgm:prSet presAssocID="{815EB87E-46AA-4DBC-9461-A97250129CF5}" presName="spaceRect" presStyleCnt="0"/>
      <dgm:spPr/>
    </dgm:pt>
    <dgm:pt modelId="{CFC95FF5-1D6B-4C5C-93C6-3155D17AB206}" type="pres">
      <dgm:prSet presAssocID="{815EB87E-46AA-4DBC-9461-A97250129CF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7F92204-0494-4A50-A975-4E2FC8647A68}" type="presOf" srcId="{2C32FD2E-2261-43FB-B2E9-A6A40D7E6E31}" destId="{79B8BEAA-9A3F-419D-BE97-F2CED9FBCF9C}" srcOrd="0" destOrd="0" presId="urn:microsoft.com/office/officeart/2018/2/layout/IconVerticalSolidList"/>
    <dgm:cxn modelId="{4229212A-4F06-4F95-A6E9-A49F61C99F76}" type="presOf" srcId="{79EEF64B-FA90-463F-942A-70548D61A743}" destId="{70D915C8-CBB7-4940-A542-C320646AB9DC}" srcOrd="0" destOrd="0" presId="urn:microsoft.com/office/officeart/2018/2/layout/IconVerticalSolidList"/>
    <dgm:cxn modelId="{D84ECE65-B4E1-443A-AFBA-FAD1E667612B}" type="presOf" srcId="{815EB87E-46AA-4DBC-9461-A97250129CF5}" destId="{CFC95FF5-1D6B-4C5C-93C6-3155D17AB206}" srcOrd="0" destOrd="0" presId="urn:microsoft.com/office/officeart/2018/2/layout/IconVerticalSolidList"/>
    <dgm:cxn modelId="{8ED27355-4E5D-415D-9999-677409EBF593}" srcId="{14E0F5F8-B410-4A5A-9E7E-0D5A88A113EF}" destId="{79EEF64B-FA90-463F-942A-70548D61A743}" srcOrd="2" destOrd="0" parTransId="{AF209925-9323-410C-BD03-E1DDBF61CD1D}" sibTransId="{16B15496-98D2-4725-AB8C-DB06EFE286D6}"/>
    <dgm:cxn modelId="{0D52407B-3696-4AD6-ADAD-42875A9A5877}" srcId="{14E0F5F8-B410-4A5A-9E7E-0D5A88A113EF}" destId="{466DBA29-9034-428F-B12C-BB6B50BFF61E}" srcOrd="1" destOrd="0" parTransId="{D4F077DF-3290-438B-BD75-5277EACF4577}" sibTransId="{6085640C-3416-4BF4-AD25-3FB41F0A5E26}"/>
    <dgm:cxn modelId="{329C02A0-4C95-46C2-9D25-DCB6F7A85B4D}" type="presOf" srcId="{14E0F5F8-B410-4A5A-9E7E-0D5A88A113EF}" destId="{5B598B4F-64C6-43A4-BD75-CF34FE852BA4}" srcOrd="0" destOrd="0" presId="urn:microsoft.com/office/officeart/2018/2/layout/IconVerticalSolidList"/>
    <dgm:cxn modelId="{C0DBA0A0-41D2-4B55-A2EC-81D18CCBBDF1}" srcId="{14E0F5F8-B410-4A5A-9E7E-0D5A88A113EF}" destId="{2C32FD2E-2261-43FB-B2E9-A6A40D7E6E31}" srcOrd="0" destOrd="0" parTransId="{CB8DC626-A889-4007-8C62-1A693A91F85D}" sibTransId="{BF03E09C-94D7-4DEF-BF93-572971970AFE}"/>
    <dgm:cxn modelId="{962E8AB9-F96E-4E92-B5EB-48A78452110E}" type="presOf" srcId="{466DBA29-9034-428F-B12C-BB6B50BFF61E}" destId="{F5E641AB-BDDC-48BC-84D5-60D292BCDB11}" srcOrd="0" destOrd="0" presId="urn:microsoft.com/office/officeart/2018/2/layout/IconVerticalSolidList"/>
    <dgm:cxn modelId="{77D030F5-8143-4A86-9A66-CBAEB9AA35D3}" srcId="{14E0F5F8-B410-4A5A-9E7E-0D5A88A113EF}" destId="{815EB87E-46AA-4DBC-9461-A97250129CF5}" srcOrd="3" destOrd="0" parTransId="{4BF5F65E-1E4A-4FB6-BAF2-488CFAF9395D}" sibTransId="{01DB7D8C-A79E-48FB-80FD-CE5D03C74DC1}"/>
    <dgm:cxn modelId="{295B9D98-DD0D-4E5B-A35C-D04EF4294188}" type="presParOf" srcId="{5B598B4F-64C6-43A4-BD75-CF34FE852BA4}" destId="{A72602F1-E1B1-4716-9F9F-3354163C5AED}" srcOrd="0" destOrd="0" presId="urn:microsoft.com/office/officeart/2018/2/layout/IconVerticalSolidList"/>
    <dgm:cxn modelId="{1FED449D-BEA8-4439-8241-46211393D834}" type="presParOf" srcId="{A72602F1-E1B1-4716-9F9F-3354163C5AED}" destId="{85B49A71-A59B-4A7C-827C-D269E2846CA2}" srcOrd="0" destOrd="0" presId="urn:microsoft.com/office/officeart/2018/2/layout/IconVerticalSolidList"/>
    <dgm:cxn modelId="{AF8EFCF8-C2E4-4250-8B16-1622FF597195}" type="presParOf" srcId="{A72602F1-E1B1-4716-9F9F-3354163C5AED}" destId="{3BF48704-5E19-404E-956E-E1EB865A205D}" srcOrd="1" destOrd="0" presId="urn:microsoft.com/office/officeart/2018/2/layout/IconVerticalSolidList"/>
    <dgm:cxn modelId="{21679A05-1633-41FF-847D-1F13966A96E0}" type="presParOf" srcId="{A72602F1-E1B1-4716-9F9F-3354163C5AED}" destId="{0AFDD74D-E276-4E44-A612-C9C2119961DC}" srcOrd="2" destOrd="0" presId="urn:microsoft.com/office/officeart/2018/2/layout/IconVerticalSolidList"/>
    <dgm:cxn modelId="{B6E01566-3358-46FE-9DB6-A0F575D00B10}" type="presParOf" srcId="{A72602F1-E1B1-4716-9F9F-3354163C5AED}" destId="{79B8BEAA-9A3F-419D-BE97-F2CED9FBCF9C}" srcOrd="3" destOrd="0" presId="urn:microsoft.com/office/officeart/2018/2/layout/IconVerticalSolidList"/>
    <dgm:cxn modelId="{0ACB3830-DDB3-46B1-9582-FE7DA14B0F6A}" type="presParOf" srcId="{5B598B4F-64C6-43A4-BD75-CF34FE852BA4}" destId="{0744733D-E8E2-438F-A924-9255A01A9F4C}" srcOrd="1" destOrd="0" presId="urn:microsoft.com/office/officeart/2018/2/layout/IconVerticalSolidList"/>
    <dgm:cxn modelId="{8A9E8C0D-882F-4EBC-AF7F-9FA0C670F07D}" type="presParOf" srcId="{5B598B4F-64C6-43A4-BD75-CF34FE852BA4}" destId="{D7BF0AB2-8856-4CF0-A75B-42E70522EBE3}" srcOrd="2" destOrd="0" presId="urn:microsoft.com/office/officeart/2018/2/layout/IconVerticalSolidList"/>
    <dgm:cxn modelId="{9F6E5BDE-0500-4DA7-A2E5-03AABF347F90}" type="presParOf" srcId="{D7BF0AB2-8856-4CF0-A75B-42E70522EBE3}" destId="{D05AFD07-CB3E-473A-9DC7-D183CD20959A}" srcOrd="0" destOrd="0" presId="urn:microsoft.com/office/officeart/2018/2/layout/IconVerticalSolidList"/>
    <dgm:cxn modelId="{5BEB1454-F2AB-487B-B819-6373C1B2EBD4}" type="presParOf" srcId="{D7BF0AB2-8856-4CF0-A75B-42E70522EBE3}" destId="{50ED086B-7B6D-4A17-A487-2E340BDB57C7}" srcOrd="1" destOrd="0" presId="urn:microsoft.com/office/officeart/2018/2/layout/IconVerticalSolidList"/>
    <dgm:cxn modelId="{16230DE6-3D18-4060-B58F-4DFB2E8A204C}" type="presParOf" srcId="{D7BF0AB2-8856-4CF0-A75B-42E70522EBE3}" destId="{F55A30EB-F737-4A7B-96E8-33FBC56126D8}" srcOrd="2" destOrd="0" presId="urn:microsoft.com/office/officeart/2018/2/layout/IconVerticalSolidList"/>
    <dgm:cxn modelId="{11A75395-62FD-4A9F-B2E5-F0DB30FAE11E}" type="presParOf" srcId="{D7BF0AB2-8856-4CF0-A75B-42E70522EBE3}" destId="{F5E641AB-BDDC-48BC-84D5-60D292BCDB11}" srcOrd="3" destOrd="0" presId="urn:microsoft.com/office/officeart/2018/2/layout/IconVerticalSolidList"/>
    <dgm:cxn modelId="{5FFBDDFC-52B1-4469-9FEF-9AA8CA668184}" type="presParOf" srcId="{5B598B4F-64C6-43A4-BD75-CF34FE852BA4}" destId="{6638ADE9-C9DF-4AA5-B491-8C02DC314616}" srcOrd="3" destOrd="0" presId="urn:microsoft.com/office/officeart/2018/2/layout/IconVerticalSolidList"/>
    <dgm:cxn modelId="{BE01DD2A-41A1-49F2-B407-1B4C0C7388E4}" type="presParOf" srcId="{5B598B4F-64C6-43A4-BD75-CF34FE852BA4}" destId="{BA354126-948F-421A-B069-FDD21503F509}" srcOrd="4" destOrd="0" presId="urn:microsoft.com/office/officeart/2018/2/layout/IconVerticalSolidList"/>
    <dgm:cxn modelId="{6687EB30-D5A4-4115-A63F-C682638368FF}" type="presParOf" srcId="{BA354126-948F-421A-B069-FDD21503F509}" destId="{DB8F32D3-2A93-45BE-859F-41B0AAF360E0}" srcOrd="0" destOrd="0" presId="urn:microsoft.com/office/officeart/2018/2/layout/IconVerticalSolidList"/>
    <dgm:cxn modelId="{33585714-B957-4821-B797-E751A8EE8650}" type="presParOf" srcId="{BA354126-948F-421A-B069-FDD21503F509}" destId="{479005F0-43CF-42A9-9E59-5DE31FDF0D47}" srcOrd="1" destOrd="0" presId="urn:microsoft.com/office/officeart/2018/2/layout/IconVerticalSolidList"/>
    <dgm:cxn modelId="{44595284-2300-4A88-BB6F-338A6FB0B598}" type="presParOf" srcId="{BA354126-948F-421A-B069-FDD21503F509}" destId="{C4B9E155-3353-464B-A899-4DD11AF0E1FE}" srcOrd="2" destOrd="0" presId="urn:microsoft.com/office/officeart/2018/2/layout/IconVerticalSolidList"/>
    <dgm:cxn modelId="{E5B45A74-819F-4EE7-96A7-6187AB3ABFEB}" type="presParOf" srcId="{BA354126-948F-421A-B069-FDD21503F509}" destId="{70D915C8-CBB7-4940-A542-C320646AB9DC}" srcOrd="3" destOrd="0" presId="urn:microsoft.com/office/officeart/2018/2/layout/IconVerticalSolidList"/>
    <dgm:cxn modelId="{226A4C15-8E00-42AC-9425-45C3F4D5D6F9}" type="presParOf" srcId="{5B598B4F-64C6-43A4-BD75-CF34FE852BA4}" destId="{6C05E920-78D3-443F-8192-B8BBDD52B19B}" srcOrd="5" destOrd="0" presId="urn:microsoft.com/office/officeart/2018/2/layout/IconVerticalSolidList"/>
    <dgm:cxn modelId="{A956B289-903F-4074-B9E1-19C4585C9FDF}" type="presParOf" srcId="{5B598B4F-64C6-43A4-BD75-CF34FE852BA4}" destId="{9EBD1119-38C6-4AA4-A3C6-04BE1562EA5E}" srcOrd="6" destOrd="0" presId="urn:microsoft.com/office/officeart/2018/2/layout/IconVerticalSolidList"/>
    <dgm:cxn modelId="{79C21181-AB0E-4C20-8DCE-0FDBC7C8AE21}" type="presParOf" srcId="{9EBD1119-38C6-4AA4-A3C6-04BE1562EA5E}" destId="{705BA3E5-8332-4083-889E-2D50BE951ACD}" srcOrd="0" destOrd="0" presId="urn:microsoft.com/office/officeart/2018/2/layout/IconVerticalSolidList"/>
    <dgm:cxn modelId="{4EBBECF4-F727-4779-8E78-3AF2A354E1A8}" type="presParOf" srcId="{9EBD1119-38C6-4AA4-A3C6-04BE1562EA5E}" destId="{3936A73C-827F-4BA5-BC63-BB787AB19124}" srcOrd="1" destOrd="0" presId="urn:microsoft.com/office/officeart/2018/2/layout/IconVerticalSolidList"/>
    <dgm:cxn modelId="{3DAAC38B-07CE-41DF-B1F4-776516CDF8C5}" type="presParOf" srcId="{9EBD1119-38C6-4AA4-A3C6-04BE1562EA5E}" destId="{C573536F-B175-4605-8674-2AF955F7649D}" srcOrd="2" destOrd="0" presId="urn:microsoft.com/office/officeart/2018/2/layout/IconVerticalSolidList"/>
    <dgm:cxn modelId="{FE210CD8-5446-4283-8F32-0CA6D4276E9B}" type="presParOf" srcId="{9EBD1119-38C6-4AA4-A3C6-04BE1562EA5E}" destId="{CFC95FF5-1D6B-4C5C-93C6-3155D17AB20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B64CBE-A198-4F33-951B-3F462C81DC1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6D4E356-AEE5-479A-A687-9AEE9FA38549}">
      <dgm:prSet/>
      <dgm:spPr/>
      <dgm:t>
        <a:bodyPr/>
        <a:lstStyle/>
        <a:p>
          <a:r>
            <a:rPr lang="en-US"/>
            <a:t>There may come a time in your career when you decide to move on from your current job. </a:t>
          </a:r>
        </a:p>
      </dgm:t>
    </dgm:pt>
    <dgm:pt modelId="{081A9558-80F4-4E73-83C6-3DD548894789}" type="parTrans" cxnId="{9F7E8DE0-D2AB-4EFC-A5DE-E10E2BCCCD36}">
      <dgm:prSet/>
      <dgm:spPr/>
      <dgm:t>
        <a:bodyPr/>
        <a:lstStyle/>
        <a:p>
          <a:endParaRPr lang="en-US"/>
        </a:p>
      </dgm:t>
    </dgm:pt>
    <dgm:pt modelId="{3C242744-52F9-4324-8EEC-13CA6BAC2A26}" type="sibTrans" cxnId="{9F7E8DE0-D2AB-4EFC-A5DE-E10E2BCCCD36}">
      <dgm:prSet/>
      <dgm:spPr/>
      <dgm:t>
        <a:bodyPr/>
        <a:lstStyle/>
        <a:p>
          <a:endParaRPr lang="en-US"/>
        </a:p>
      </dgm:t>
    </dgm:pt>
    <dgm:pt modelId="{CB16CD58-2DB2-48D7-B8DF-737192FF49DF}">
      <dgm:prSet/>
      <dgm:spPr/>
      <dgm:t>
        <a:bodyPr/>
        <a:lstStyle/>
        <a:p>
          <a:r>
            <a:rPr lang="en-US"/>
            <a:t>The reasons for this decision can vary depending on your workplace and personal life.</a:t>
          </a:r>
        </a:p>
      </dgm:t>
    </dgm:pt>
    <dgm:pt modelId="{5F5541C5-557C-439A-B3EB-55E5978F6542}" type="parTrans" cxnId="{248BCEEA-6762-47A8-ADC1-AA52DBD6B43C}">
      <dgm:prSet/>
      <dgm:spPr/>
      <dgm:t>
        <a:bodyPr/>
        <a:lstStyle/>
        <a:p>
          <a:endParaRPr lang="en-US"/>
        </a:p>
      </dgm:t>
    </dgm:pt>
    <dgm:pt modelId="{4919638E-9868-4807-A2E8-F56DCB4A505C}" type="sibTrans" cxnId="{248BCEEA-6762-47A8-ADC1-AA52DBD6B43C}">
      <dgm:prSet/>
      <dgm:spPr/>
      <dgm:t>
        <a:bodyPr/>
        <a:lstStyle/>
        <a:p>
          <a:endParaRPr lang="en-US"/>
        </a:p>
      </dgm:t>
    </dgm:pt>
    <dgm:pt modelId="{E21E752C-8CDF-4A19-AD4F-819E7CEC8832}">
      <dgm:prSet/>
      <dgm:spPr/>
      <dgm:t>
        <a:bodyPr/>
        <a:lstStyle/>
        <a:p>
          <a:r>
            <a:rPr lang="en-US"/>
            <a:t>Some may seek new challenges, while others look for a change of pace or a better work–life balance.</a:t>
          </a:r>
        </a:p>
      </dgm:t>
    </dgm:pt>
    <dgm:pt modelId="{CB5B27D4-B639-4B66-A5FD-F6B67B00A203}" type="parTrans" cxnId="{D17C383D-16CD-4972-9EA1-79162BF9B17B}">
      <dgm:prSet/>
      <dgm:spPr/>
      <dgm:t>
        <a:bodyPr/>
        <a:lstStyle/>
        <a:p>
          <a:endParaRPr lang="en-US"/>
        </a:p>
      </dgm:t>
    </dgm:pt>
    <dgm:pt modelId="{6163B1CB-74E3-4DD2-B8B5-485D823B003A}" type="sibTrans" cxnId="{D17C383D-16CD-4972-9EA1-79162BF9B17B}">
      <dgm:prSet/>
      <dgm:spPr/>
      <dgm:t>
        <a:bodyPr/>
        <a:lstStyle/>
        <a:p>
          <a:endParaRPr lang="en-US"/>
        </a:p>
      </dgm:t>
    </dgm:pt>
    <dgm:pt modelId="{140FEE3F-9C41-4C4C-AC39-B8B16EF70CAD}">
      <dgm:prSet/>
      <dgm:spPr/>
      <dgm:t>
        <a:bodyPr/>
        <a:lstStyle/>
        <a:p>
          <a:r>
            <a:rPr lang="en-US"/>
            <a:t>For employers to keep employees around, they need to understand why employees want to leave the company. </a:t>
          </a:r>
        </a:p>
      </dgm:t>
    </dgm:pt>
    <dgm:pt modelId="{B45FDB55-9F5A-4286-A5F6-25D982E39F8C}" type="parTrans" cxnId="{E7A52BDB-D30B-4A39-85F7-6D8C44B85B53}">
      <dgm:prSet/>
      <dgm:spPr/>
      <dgm:t>
        <a:bodyPr/>
        <a:lstStyle/>
        <a:p>
          <a:endParaRPr lang="en-US"/>
        </a:p>
      </dgm:t>
    </dgm:pt>
    <dgm:pt modelId="{E12C31EF-B682-4AAC-86D5-AD93355DC9B7}" type="sibTrans" cxnId="{E7A52BDB-D30B-4A39-85F7-6D8C44B85B53}">
      <dgm:prSet/>
      <dgm:spPr/>
      <dgm:t>
        <a:bodyPr/>
        <a:lstStyle/>
        <a:p>
          <a:endParaRPr lang="en-US"/>
        </a:p>
      </dgm:t>
    </dgm:pt>
    <dgm:pt modelId="{B7B0FBB8-6331-4C81-A48F-1FD09DC989E0}" type="pres">
      <dgm:prSet presAssocID="{49B64CBE-A198-4F33-951B-3F462C81DC1E}" presName="root" presStyleCnt="0">
        <dgm:presLayoutVars>
          <dgm:dir/>
          <dgm:resizeHandles val="exact"/>
        </dgm:presLayoutVars>
      </dgm:prSet>
      <dgm:spPr/>
    </dgm:pt>
    <dgm:pt modelId="{161AE8DB-E603-4E69-9DBA-A1DF706B7147}" type="pres">
      <dgm:prSet presAssocID="{B6D4E356-AEE5-479A-A687-9AEE9FA38549}" presName="compNode" presStyleCnt="0"/>
      <dgm:spPr/>
    </dgm:pt>
    <dgm:pt modelId="{6400DB14-A597-42C2-AA59-4703532F928E}" type="pres">
      <dgm:prSet presAssocID="{B6D4E356-AEE5-479A-A687-9AEE9FA38549}" presName="bgRect" presStyleLbl="bgShp" presStyleIdx="0" presStyleCnt="4"/>
      <dgm:spPr/>
    </dgm:pt>
    <dgm:pt modelId="{EE8A2011-E9DC-4137-9015-7679D18AF018}" type="pres">
      <dgm:prSet presAssocID="{B6D4E356-AEE5-479A-A687-9AEE9FA3854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E2F2FC67-5074-427F-A71E-CA38BB05FF44}" type="pres">
      <dgm:prSet presAssocID="{B6D4E356-AEE5-479A-A687-9AEE9FA38549}" presName="spaceRect" presStyleCnt="0"/>
      <dgm:spPr/>
    </dgm:pt>
    <dgm:pt modelId="{CD634D8F-BAB7-41A6-AAAD-7CDC64AF46DE}" type="pres">
      <dgm:prSet presAssocID="{B6D4E356-AEE5-479A-A687-9AEE9FA38549}" presName="parTx" presStyleLbl="revTx" presStyleIdx="0" presStyleCnt="4">
        <dgm:presLayoutVars>
          <dgm:chMax val="0"/>
          <dgm:chPref val="0"/>
        </dgm:presLayoutVars>
      </dgm:prSet>
      <dgm:spPr/>
    </dgm:pt>
    <dgm:pt modelId="{A0A71BA4-47D1-4BD7-8BC4-3972BECB5FC8}" type="pres">
      <dgm:prSet presAssocID="{3C242744-52F9-4324-8EEC-13CA6BAC2A26}" presName="sibTrans" presStyleCnt="0"/>
      <dgm:spPr/>
    </dgm:pt>
    <dgm:pt modelId="{6115D3F8-0257-4336-A476-1107D9DC3D45}" type="pres">
      <dgm:prSet presAssocID="{CB16CD58-2DB2-48D7-B8DF-737192FF49DF}" presName="compNode" presStyleCnt="0"/>
      <dgm:spPr/>
    </dgm:pt>
    <dgm:pt modelId="{640E2930-568B-4CBF-98D1-FF12A983CECE}" type="pres">
      <dgm:prSet presAssocID="{CB16CD58-2DB2-48D7-B8DF-737192FF49DF}" presName="bgRect" presStyleLbl="bgShp" presStyleIdx="1" presStyleCnt="4"/>
      <dgm:spPr/>
    </dgm:pt>
    <dgm:pt modelId="{4DBFD959-78F2-4AEF-804D-470236C93E4C}" type="pres">
      <dgm:prSet presAssocID="{CB16CD58-2DB2-48D7-B8DF-737192FF49D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78B5EFDF-5632-4DD9-8CB5-C87201C885B7}" type="pres">
      <dgm:prSet presAssocID="{CB16CD58-2DB2-48D7-B8DF-737192FF49DF}" presName="spaceRect" presStyleCnt="0"/>
      <dgm:spPr/>
    </dgm:pt>
    <dgm:pt modelId="{D7C43BCD-10BA-4D96-9307-9E075020E70B}" type="pres">
      <dgm:prSet presAssocID="{CB16CD58-2DB2-48D7-B8DF-737192FF49DF}" presName="parTx" presStyleLbl="revTx" presStyleIdx="1" presStyleCnt="4">
        <dgm:presLayoutVars>
          <dgm:chMax val="0"/>
          <dgm:chPref val="0"/>
        </dgm:presLayoutVars>
      </dgm:prSet>
      <dgm:spPr/>
    </dgm:pt>
    <dgm:pt modelId="{377C4C1F-B71D-4488-9661-C4B55E160D7C}" type="pres">
      <dgm:prSet presAssocID="{4919638E-9868-4807-A2E8-F56DCB4A505C}" presName="sibTrans" presStyleCnt="0"/>
      <dgm:spPr/>
    </dgm:pt>
    <dgm:pt modelId="{01C7026B-2882-461C-A85F-DBD049795222}" type="pres">
      <dgm:prSet presAssocID="{E21E752C-8CDF-4A19-AD4F-819E7CEC8832}" presName="compNode" presStyleCnt="0"/>
      <dgm:spPr/>
    </dgm:pt>
    <dgm:pt modelId="{C2C67D4B-483F-446A-828D-5BB432CAB721}" type="pres">
      <dgm:prSet presAssocID="{E21E752C-8CDF-4A19-AD4F-819E7CEC8832}" presName="bgRect" presStyleLbl="bgShp" presStyleIdx="2" presStyleCnt="4"/>
      <dgm:spPr/>
    </dgm:pt>
    <dgm:pt modelId="{BF75CB45-246D-4983-8A7A-874449B57256}" type="pres">
      <dgm:prSet presAssocID="{E21E752C-8CDF-4A19-AD4F-819E7CEC883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E3D10E3C-B53F-45BD-B5FC-7A5EE1EA2D92}" type="pres">
      <dgm:prSet presAssocID="{E21E752C-8CDF-4A19-AD4F-819E7CEC8832}" presName="spaceRect" presStyleCnt="0"/>
      <dgm:spPr/>
    </dgm:pt>
    <dgm:pt modelId="{E4E1675E-A377-45E9-9883-D4C0FC6EB104}" type="pres">
      <dgm:prSet presAssocID="{E21E752C-8CDF-4A19-AD4F-819E7CEC8832}" presName="parTx" presStyleLbl="revTx" presStyleIdx="2" presStyleCnt="4">
        <dgm:presLayoutVars>
          <dgm:chMax val="0"/>
          <dgm:chPref val="0"/>
        </dgm:presLayoutVars>
      </dgm:prSet>
      <dgm:spPr/>
    </dgm:pt>
    <dgm:pt modelId="{1FA8823B-A92E-4AD5-898A-CB28CD3BC0D0}" type="pres">
      <dgm:prSet presAssocID="{6163B1CB-74E3-4DD2-B8B5-485D823B003A}" presName="sibTrans" presStyleCnt="0"/>
      <dgm:spPr/>
    </dgm:pt>
    <dgm:pt modelId="{263EE99F-FC0C-4AA9-AFD5-DD76B876EAC6}" type="pres">
      <dgm:prSet presAssocID="{140FEE3F-9C41-4C4C-AC39-B8B16EF70CAD}" presName="compNode" presStyleCnt="0"/>
      <dgm:spPr/>
    </dgm:pt>
    <dgm:pt modelId="{B7442253-219C-40AF-91BF-797DB334BED1}" type="pres">
      <dgm:prSet presAssocID="{140FEE3F-9C41-4C4C-AC39-B8B16EF70CAD}" presName="bgRect" presStyleLbl="bgShp" presStyleIdx="3" presStyleCnt="4"/>
      <dgm:spPr/>
    </dgm:pt>
    <dgm:pt modelId="{45CBEB33-A390-4C5C-B6DF-29550838AFC0}" type="pres">
      <dgm:prSet presAssocID="{140FEE3F-9C41-4C4C-AC39-B8B16EF70CA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BD7C361-F917-4507-AEEE-E793F5F10165}" type="pres">
      <dgm:prSet presAssocID="{140FEE3F-9C41-4C4C-AC39-B8B16EF70CAD}" presName="spaceRect" presStyleCnt="0"/>
      <dgm:spPr/>
    </dgm:pt>
    <dgm:pt modelId="{5C982590-287E-4331-A147-611F623164DC}" type="pres">
      <dgm:prSet presAssocID="{140FEE3F-9C41-4C4C-AC39-B8B16EF70CA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17C383D-16CD-4972-9EA1-79162BF9B17B}" srcId="{49B64CBE-A198-4F33-951B-3F462C81DC1E}" destId="{E21E752C-8CDF-4A19-AD4F-819E7CEC8832}" srcOrd="2" destOrd="0" parTransId="{CB5B27D4-B639-4B66-A5FD-F6B67B00A203}" sibTransId="{6163B1CB-74E3-4DD2-B8B5-485D823B003A}"/>
    <dgm:cxn modelId="{A402047C-EF78-4332-A8E8-6DE0ABF95ED1}" type="presOf" srcId="{CB16CD58-2DB2-48D7-B8DF-737192FF49DF}" destId="{D7C43BCD-10BA-4D96-9307-9E075020E70B}" srcOrd="0" destOrd="0" presId="urn:microsoft.com/office/officeart/2018/2/layout/IconVerticalSolidList"/>
    <dgm:cxn modelId="{1F7B8C7C-AFAC-4C0D-9D0F-BFFE7B38791C}" type="presOf" srcId="{49B64CBE-A198-4F33-951B-3F462C81DC1E}" destId="{B7B0FBB8-6331-4C81-A48F-1FD09DC989E0}" srcOrd="0" destOrd="0" presId="urn:microsoft.com/office/officeart/2018/2/layout/IconVerticalSolidList"/>
    <dgm:cxn modelId="{85F93882-E36E-4816-8B47-B4F4B95A0F6D}" type="presOf" srcId="{E21E752C-8CDF-4A19-AD4F-819E7CEC8832}" destId="{E4E1675E-A377-45E9-9883-D4C0FC6EB104}" srcOrd="0" destOrd="0" presId="urn:microsoft.com/office/officeart/2018/2/layout/IconVerticalSolidList"/>
    <dgm:cxn modelId="{054B16AB-C045-45D1-A72E-D01EE7A9514F}" type="presOf" srcId="{140FEE3F-9C41-4C4C-AC39-B8B16EF70CAD}" destId="{5C982590-287E-4331-A147-611F623164DC}" srcOrd="0" destOrd="0" presId="urn:microsoft.com/office/officeart/2018/2/layout/IconVerticalSolidList"/>
    <dgm:cxn modelId="{E7A52BDB-D30B-4A39-85F7-6D8C44B85B53}" srcId="{49B64CBE-A198-4F33-951B-3F462C81DC1E}" destId="{140FEE3F-9C41-4C4C-AC39-B8B16EF70CAD}" srcOrd="3" destOrd="0" parTransId="{B45FDB55-9F5A-4286-A5F6-25D982E39F8C}" sibTransId="{E12C31EF-B682-4AAC-86D5-AD93355DC9B7}"/>
    <dgm:cxn modelId="{9F7E8DE0-D2AB-4EFC-A5DE-E10E2BCCCD36}" srcId="{49B64CBE-A198-4F33-951B-3F462C81DC1E}" destId="{B6D4E356-AEE5-479A-A687-9AEE9FA38549}" srcOrd="0" destOrd="0" parTransId="{081A9558-80F4-4E73-83C6-3DD548894789}" sibTransId="{3C242744-52F9-4324-8EEC-13CA6BAC2A26}"/>
    <dgm:cxn modelId="{248BCEEA-6762-47A8-ADC1-AA52DBD6B43C}" srcId="{49B64CBE-A198-4F33-951B-3F462C81DC1E}" destId="{CB16CD58-2DB2-48D7-B8DF-737192FF49DF}" srcOrd="1" destOrd="0" parTransId="{5F5541C5-557C-439A-B3EB-55E5978F6542}" sibTransId="{4919638E-9868-4807-A2E8-F56DCB4A505C}"/>
    <dgm:cxn modelId="{8EE3B7F8-8D76-4B40-9F4A-EAA07929BAB8}" type="presOf" srcId="{B6D4E356-AEE5-479A-A687-9AEE9FA38549}" destId="{CD634D8F-BAB7-41A6-AAAD-7CDC64AF46DE}" srcOrd="0" destOrd="0" presId="urn:microsoft.com/office/officeart/2018/2/layout/IconVerticalSolidList"/>
    <dgm:cxn modelId="{0A31982C-D3F4-4566-ADB4-3F20DE753799}" type="presParOf" srcId="{B7B0FBB8-6331-4C81-A48F-1FD09DC989E0}" destId="{161AE8DB-E603-4E69-9DBA-A1DF706B7147}" srcOrd="0" destOrd="0" presId="urn:microsoft.com/office/officeart/2018/2/layout/IconVerticalSolidList"/>
    <dgm:cxn modelId="{327D40FA-DFB6-47A6-8371-4345CE2F970E}" type="presParOf" srcId="{161AE8DB-E603-4E69-9DBA-A1DF706B7147}" destId="{6400DB14-A597-42C2-AA59-4703532F928E}" srcOrd="0" destOrd="0" presId="urn:microsoft.com/office/officeart/2018/2/layout/IconVerticalSolidList"/>
    <dgm:cxn modelId="{A50ABBAC-9FD6-4778-8E09-1854E1D9FD0B}" type="presParOf" srcId="{161AE8DB-E603-4E69-9DBA-A1DF706B7147}" destId="{EE8A2011-E9DC-4137-9015-7679D18AF018}" srcOrd="1" destOrd="0" presId="urn:microsoft.com/office/officeart/2018/2/layout/IconVerticalSolidList"/>
    <dgm:cxn modelId="{5D0267A1-2D8D-41E9-B89F-73E2873E3DCA}" type="presParOf" srcId="{161AE8DB-E603-4E69-9DBA-A1DF706B7147}" destId="{E2F2FC67-5074-427F-A71E-CA38BB05FF44}" srcOrd="2" destOrd="0" presId="urn:microsoft.com/office/officeart/2018/2/layout/IconVerticalSolidList"/>
    <dgm:cxn modelId="{419F6734-3C25-466C-8407-F60380D1FEC2}" type="presParOf" srcId="{161AE8DB-E603-4E69-9DBA-A1DF706B7147}" destId="{CD634D8F-BAB7-41A6-AAAD-7CDC64AF46DE}" srcOrd="3" destOrd="0" presId="urn:microsoft.com/office/officeart/2018/2/layout/IconVerticalSolidList"/>
    <dgm:cxn modelId="{0A4E7815-3631-4D39-8001-3B80574F572E}" type="presParOf" srcId="{B7B0FBB8-6331-4C81-A48F-1FD09DC989E0}" destId="{A0A71BA4-47D1-4BD7-8BC4-3972BECB5FC8}" srcOrd="1" destOrd="0" presId="urn:microsoft.com/office/officeart/2018/2/layout/IconVerticalSolidList"/>
    <dgm:cxn modelId="{8F68FA08-1C4E-4558-BFDA-2B056928BB2D}" type="presParOf" srcId="{B7B0FBB8-6331-4C81-A48F-1FD09DC989E0}" destId="{6115D3F8-0257-4336-A476-1107D9DC3D45}" srcOrd="2" destOrd="0" presId="urn:microsoft.com/office/officeart/2018/2/layout/IconVerticalSolidList"/>
    <dgm:cxn modelId="{D04BA4CA-D902-449A-BAB8-45E75D1168F1}" type="presParOf" srcId="{6115D3F8-0257-4336-A476-1107D9DC3D45}" destId="{640E2930-568B-4CBF-98D1-FF12A983CECE}" srcOrd="0" destOrd="0" presId="urn:microsoft.com/office/officeart/2018/2/layout/IconVerticalSolidList"/>
    <dgm:cxn modelId="{373B89CC-8236-46A7-AD82-1813725E6FD5}" type="presParOf" srcId="{6115D3F8-0257-4336-A476-1107D9DC3D45}" destId="{4DBFD959-78F2-4AEF-804D-470236C93E4C}" srcOrd="1" destOrd="0" presId="urn:microsoft.com/office/officeart/2018/2/layout/IconVerticalSolidList"/>
    <dgm:cxn modelId="{89894F47-015E-4733-8136-D96FFF09714A}" type="presParOf" srcId="{6115D3F8-0257-4336-A476-1107D9DC3D45}" destId="{78B5EFDF-5632-4DD9-8CB5-C87201C885B7}" srcOrd="2" destOrd="0" presId="urn:microsoft.com/office/officeart/2018/2/layout/IconVerticalSolidList"/>
    <dgm:cxn modelId="{D27DC98B-EF5B-4D44-8466-46329C244431}" type="presParOf" srcId="{6115D3F8-0257-4336-A476-1107D9DC3D45}" destId="{D7C43BCD-10BA-4D96-9307-9E075020E70B}" srcOrd="3" destOrd="0" presId="urn:microsoft.com/office/officeart/2018/2/layout/IconVerticalSolidList"/>
    <dgm:cxn modelId="{26C3C313-21AE-4A90-8B3E-E82CDA6FA346}" type="presParOf" srcId="{B7B0FBB8-6331-4C81-A48F-1FD09DC989E0}" destId="{377C4C1F-B71D-4488-9661-C4B55E160D7C}" srcOrd="3" destOrd="0" presId="urn:microsoft.com/office/officeart/2018/2/layout/IconVerticalSolidList"/>
    <dgm:cxn modelId="{27A4E9ED-A57A-4A8C-A01C-F2B939307610}" type="presParOf" srcId="{B7B0FBB8-6331-4C81-A48F-1FD09DC989E0}" destId="{01C7026B-2882-461C-A85F-DBD049795222}" srcOrd="4" destOrd="0" presId="urn:microsoft.com/office/officeart/2018/2/layout/IconVerticalSolidList"/>
    <dgm:cxn modelId="{D8F116A3-A1FF-4A18-B84D-067A83AF8654}" type="presParOf" srcId="{01C7026B-2882-461C-A85F-DBD049795222}" destId="{C2C67D4B-483F-446A-828D-5BB432CAB721}" srcOrd="0" destOrd="0" presId="urn:microsoft.com/office/officeart/2018/2/layout/IconVerticalSolidList"/>
    <dgm:cxn modelId="{6008E8B2-FC36-48D3-9F17-9A1BCF201664}" type="presParOf" srcId="{01C7026B-2882-461C-A85F-DBD049795222}" destId="{BF75CB45-246D-4983-8A7A-874449B57256}" srcOrd="1" destOrd="0" presId="urn:microsoft.com/office/officeart/2018/2/layout/IconVerticalSolidList"/>
    <dgm:cxn modelId="{7E24E2B8-AE19-4F70-83F2-F07C1EE4DA47}" type="presParOf" srcId="{01C7026B-2882-461C-A85F-DBD049795222}" destId="{E3D10E3C-B53F-45BD-B5FC-7A5EE1EA2D92}" srcOrd="2" destOrd="0" presId="urn:microsoft.com/office/officeart/2018/2/layout/IconVerticalSolidList"/>
    <dgm:cxn modelId="{90E3DAFD-E397-4D7E-97CD-A206CD28871B}" type="presParOf" srcId="{01C7026B-2882-461C-A85F-DBD049795222}" destId="{E4E1675E-A377-45E9-9883-D4C0FC6EB104}" srcOrd="3" destOrd="0" presId="urn:microsoft.com/office/officeart/2018/2/layout/IconVerticalSolidList"/>
    <dgm:cxn modelId="{6342374B-AFCE-4EE4-B661-082260D96B10}" type="presParOf" srcId="{B7B0FBB8-6331-4C81-A48F-1FD09DC989E0}" destId="{1FA8823B-A92E-4AD5-898A-CB28CD3BC0D0}" srcOrd="5" destOrd="0" presId="urn:microsoft.com/office/officeart/2018/2/layout/IconVerticalSolidList"/>
    <dgm:cxn modelId="{26A1DF49-D481-490F-9AA4-1D1198E64D28}" type="presParOf" srcId="{B7B0FBB8-6331-4C81-A48F-1FD09DC989E0}" destId="{263EE99F-FC0C-4AA9-AFD5-DD76B876EAC6}" srcOrd="6" destOrd="0" presId="urn:microsoft.com/office/officeart/2018/2/layout/IconVerticalSolidList"/>
    <dgm:cxn modelId="{4F91B8EA-BA05-41BA-AB5E-7DBED2DA6FAC}" type="presParOf" srcId="{263EE99F-FC0C-4AA9-AFD5-DD76B876EAC6}" destId="{B7442253-219C-40AF-91BF-797DB334BED1}" srcOrd="0" destOrd="0" presId="urn:microsoft.com/office/officeart/2018/2/layout/IconVerticalSolidList"/>
    <dgm:cxn modelId="{A73D3865-3EE0-4438-BFCE-594BF9B6C217}" type="presParOf" srcId="{263EE99F-FC0C-4AA9-AFD5-DD76B876EAC6}" destId="{45CBEB33-A390-4C5C-B6DF-29550838AFC0}" srcOrd="1" destOrd="0" presId="urn:microsoft.com/office/officeart/2018/2/layout/IconVerticalSolidList"/>
    <dgm:cxn modelId="{962F4E2E-E052-417E-9BB7-475B6A508CF1}" type="presParOf" srcId="{263EE99F-FC0C-4AA9-AFD5-DD76B876EAC6}" destId="{CBD7C361-F917-4507-AEEE-E793F5F10165}" srcOrd="2" destOrd="0" presId="urn:microsoft.com/office/officeart/2018/2/layout/IconVerticalSolidList"/>
    <dgm:cxn modelId="{79F3AD12-5AEA-4015-8CC9-5F97A018E145}" type="presParOf" srcId="{263EE99F-FC0C-4AA9-AFD5-DD76B876EAC6}" destId="{5C982590-287E-4331-A147-611F623164D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90D7BD4-1AE4-4634-A2F9-99C885A4716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6BDB15-B1D2-4285-89B0-B499B97745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Promotion?</a:t>
          </a:r>
        </a:p>
      </dgm:t>
    </dgm:pt>
    <dgm:pt modelId="{365DC792-6235-4C4A-850F-84771762D080}" type="parTrans" cxnId="{7D2D7334-AB41-4300-82FF-F82876B3C7DE}">
      <dgm:prSet/>
      <dgm:spPr/>
      <dgm:t>
        <a:bodyPr/>
        <a:lstStyle/>
        <a:p>
          <a:endParaRPr lang="en-US"/>
        </a:p>
      </dgm:t>
    </dgm:pt>
    <dgm:pt modelId="{742BBA7A-E802-4378-8B1F-79BD75CC07E1}" type="sibTrans" cxnId="{7D2D7334-AB41-4300-82FF-F82876B3C7D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B9B03E8-0E62-48C3-948C-6A222B7039A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Simplified job?</a:t>
          </a:r>
        </a:p>
      </dgm:t>
    </dgm:pt>
    <dgm:pt modelId="{98598CAF-1B03-4D1F-9D66-9D6AAC3DE427}" type="parTrans" cxnId="{95820630-97C0-42C6-B0D6-CDE33B48641C}">
      <dgm:prSet/>
      <dgm:spPr/>
      <dgm:t>
        <a:bodyPr/>
        <a:lstStyle/>
        <a:p>
          <a:endParaRPr lang="en-US"/>
        </a:p>
      </dgm:t>
    </dgm:pt>
    <dgm:pt modelId="{0FD5478A-5C8B-4228-8011-E544B7C252F5}" type="sibTrans" cxnId="{95820630-97C0-42C6-B0D6-CDE33B48641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94D6AD5-DED9-4BB8-8351-F89AB2B478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Hold on to the current job?</a:t>
          </a:r>
        </a:p>
      </dgm:t>
    </dgm:pt>
    <dgm:pt modelId="{BB53CF11-2B30-4F3D-B5DE-57C322BA68E1}" type="parTrans" cxnId="{C13A88C6-EA85-475F-A0FE-4A6881FA6A82}">
      <dgm:prSet/>
      <dgm:spPr/>
      <dgm:t>
        <a:bodyPr/>
        <a:lstStyle/>
        <a:p>
          <a:endParaRPr lang="en-US"/>
        </a:p>
      </dgm:t>
    </dgm:pt>
    <dgm:pt modelId="{765AFB8E-698A-49A1-87BD-2D9D0418C5AE}" type="sibTrans" cxnId="{C13A88C6-EA85-475F-A0FE-4A6881FA6A8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F8ABEA5-8CF9-4ADD-951C-AEEA3A67DE9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Change the direction? </a:t>
          </a:r>
        </a:p>
      </dgm:t>
    </dgm:pt>
    <dgm:pt modelId="{26ADEF61-166F-4459-9DDA-2F16F2492280}" type="parTrans" cxnId="{3AAABA26-4348-4F9D-8602-2D15AF8ED5C8}">
      <dgm:prSet/>
      <dgm:spPr/>
      <dgm:t>
        <a:bodyPr/>
        <a:lstStyle/>
        <a:p>
          <a:endParaRPr lang="en-US"/>
        </a:p>
      </dgm:t>
    </dgm:pt>
    <dgm:pt modelId="{BEBCBBAF-7C7F-4E3F-98AC-7B37D7B6B729}" type="sibTrans" cxnId="{3AAABA26-4348-4F9D-8602-2D15AF8ED5C8}">
      <dgm:prSet/>
      <dgm:spPr/>
      <dgm:t>
        <a:bodyPr/>
        <a:lstStyle/>
        <a:p>
          <a:endParaRPr lang="en-US"/>
        </a:p>
      </dgm:t>
    </dgm:pt>
    <dgm:pt modelId="{86661556-63D0-494E-B568-75DFADD6CA32}" type="pres">
      <dgm:prSet presAssocID="{390D7BD4-1AE4-4634-A2F9-99C885A47161}" presName="root" presStyleCnt="0">
        <dgm:presLayoutVars>
          <dgm:dir/>
          <dgm:resizeHandles val="exact"/>
        </dgm:presLayoutVars>
      </dgm:prSet>
      <dgm:spPr/>
    </dgm:pt>
    <dgm:pt modelId="{17B40F48-C62E-4F60-8A7C-17E401AB56CB}" type="pres">
      <dgm:prSet presAssocID="{390D7BD4-1AE4-4634-A2F9-99C885A47161}" presName="container" presStyleCnt="0">
        <dgm:presLayoutVars>
          <dgm:dir/>
          <dgm:resizeHandles val="exact"/>
        </dgm:presLayoutVars>
      </dgm:prSet>
      <dgm:spPr/>
    </dgm:pt>
    <dgm:pt modelId="{4D2F42B3-32A2-4DE6-823A-BE0147E098EB}" type="pres">
      <dgm:prSet presAssocID="{B96BDB15-B1D2-4285-89B0-B499B97745D0}" presName="compNode" presStyleCnt="0"/>
      <dgm:spPr/>
    </dgm:pt>
    <dgm:pt modelId="{26E6779C-E147-422C-8E9C-C796B3EA4CF9}" type="pres">
      <dgm:prSet presAssocID="{B96BDB15-B1D2-4285-89B0-B499B97745D0}" presName="iconBgRect" presStyleLbl="bgShp" presStyleIdx="0" presStyleCnt="4"/>
      <dgm:spPr/>
    </dgm:pt>
    <dgm:pt modelId="{14541C7B-7117-4119-9CF5-4D152F339486}" type="pres">
      <dgm:prSet presAssocID="{B96BDB15-B1D2-4285-89B0-B499B97745D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CDB2B2D3-65E3-43C1-9B6E-42DFDFF44BE9}" type="pres">
      <dgm:prSet presAssocID="{B96BDB15-B1D2-4285-89B0-B499B97745D0}" presName="spaceRect" presStyleCnt="0"/>
      <dgm:spPr/>
    </dgm:pt>
    <dgm:pt modelId="{19A1EB84-94F0-43EE-8980-DAE2330516E1}" type="pres">
      <dgm:prSet presAssocID="{B96BDB15-B1D2-4285-89B0-B499B97745D0}" presName="textRect" presStyleLbl="revTx" presStyleIdx="0" presStyleCnt="4">
        <dgm:presLayoutVars>
          <dgm:chMax val="1"/>
          <dgm:chPref val="1"/>
        </dgm:presLayoutVars>
      </dgm:prSet>
      <dgm:spPr/>
    </dgm:pt>
    <dgm:pt modelId="{1C857320-0E44-456F-87E3-715A2A0A629D}" type="pres">
      <dgm:prSet presAssocID="{742BBA7A-E802-4378-8B1F-79BD75CC07E1}" presName="sibTrans" presStyleLbl="sibTrans2D1" presStyleIdx="0" presStyleCnt="0"/>
      <dgm:spPr/>
    </dgm:pt>
    <dgm:pt modelId="{A1C33341-ECD1-413C-AD53-7FD9EE73514A}" type="pres">
      <dgm:prSet presAssocID="{EB9B03E8-0E62-48C3-948C-6A222B7039AD}" presName="compNode" presStyleCnt="0"/>
      <dgm:spPr/>
    </dgm:pt>
    <dgm:pt modelId="{CDF863BE-D212-426B-A5F7-35C1FD8AEBA8}" type="pres">
      <dgm:prSet presAssocID="{EB9B03E8-0E62-48C3-948C-6A222B7039AD}" presName="iconBgRect" presStyleLbl="bgShp" presStyleIdx="1" presStyleCnt="4"/>
      <dgm:spPr/>
    </dgm:pt>
    <dgm:pt modelId="{EC99A7FE-8E2E-4445-AA36-BE305C109246}" type="pres">
      <dgm:prSet presAssocID="{EB9B03E8-0E62-48C3-948C-6A222B7039A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D80F071A-5B83-4EAE-BA13-E645662563F6}" type="pres">
      <dgm:prSet presAssocID="{EB9B03E8-0E62-48C3-948C-6A222B7039AD}" presName="spaceRect" presStyleCnt="0"/>
      <dgm:spPr/>
    </dgm:pt>
    <dgm:pt modelId="{7FAC2931-1FAC-40D7-8592-E9E6CFE24FCE}" type="pres">
      <dgm:prSet presAssocID="{EB9B03E8-0E62-48C3-948C-6A222B7039AD}" presName="textRect" presStyleLbl="revTx" presStyleIdx="1" presStyleCnt="4">
        <dgm:presLayoutVars>
          <dgm:chMax val="1"/>
          <dgm:chPref val="1"/>
        </dgm:presLayoutVars>
      </dgm:prSet>
      <dgm:spPr/>
    </dgm:pt>
    <dgm:pt modelId="{E5C61213-6D6B-4E81-880B-3EE3A314AFD5}" type="pres">
      <dgm:prSet presAssocID="{0FD5478A-5C8B-4228-8011-E544B7C252F5}" presName="sibTrans" presStyleLbl="sibTrans2D1" presStyleIdx="0" presStyleCnt="0"/>
      <dgm:spPr/>
    </dgm:pt>
    <dgm:pt modelId="{5950693E-5901-4F53-ABF1-DA5C68FC8AAD}" type="pres">
      <dgm:prSet presAssocID="{C94D6AD5-DED9-4BB8-8351-F89AB2B47800}" presName="compNode" presStyleCnt="0"/>
      <dgm:spPr/>
    </dgm:pt>
    <dgm:pt modelId="{B0409BF6-C0AF-4743-A7BD-41A8684F81AF}" type="pres">
      <dgm:prSet presAssocID="{C94D6AD5-DED9-4BB8-8351-F89AB2B47800}" presName="iconBgRect" presStyleLbl="bgShp" presStyleIdx="2" presStyleCnt="4"/>
      <dgm:spPr/>
    </dgm:pt>
    <dgm:pt modelId="{0678C858-A2C2-46C3-9C94-9BC29E866F21}" type="pres">
      <dgm:prSet presAssocID="{C94D6AD5-DED9-4BB8-8351-F89AB2B4780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5BE1D775-06D8-4C2A-884D-C3F092B41CF7}" type="pres">
      <dgm:prSet presAssocID="{C94D6AD5-DED9-4BB8-8351-F89AB2B47800}" presName="spaceRect" presStyleCnt="0"/>
      <dgm:spPr/>
    </dgm:pt>
    <dgm:pt modelId="{74F09AB4-78B2-43B0-9DF0-286D5DB20347}" type="pres">
      <dgm:prSet presAssocID="{C94D6AD5-DED9-4BB8-8351-F89AB2B47800}" presName="textRect" presStyleLbl="revTx" presStyleIdx="2" presStyleCnt="4">
        <dgm:presLayoutVars>
          <dgm:chMax val="1"/>
          <dgm:chPref val="1"/>
        </dgm:presLayoutVars>
      </dgm:prSet>
      <dgm:spPr/>
    </dgm:pt>
    <dgm:pt modelId="{844DBF01-1E20-44DB-BD70-C9BFF9D7F376}" type="pres">
      <dgm:prSet presAssocID="{765AFB8E-698A-49A1-87BD-2D9D0418C5AE}" presName="sibTrans" presStyleLbl="sibTrans2D1" presStyleIdx="0" presStyleCnt="0"/>
      <dgm:spPr/>
    </dgm:pt>
    <dgm:pt modelId="{31A90548-CA49-4752-87B6-60411F8D966F}" type="pres">
      <dgm:prSet presAssocID="{6F8ABEA5-8CF9-4ADD-951C-AEEA3A67DE93}" presName="compNode" presStyleCnt="0"/>
      <dgm:spPr/>
    </dgm:pt>
    <dgm:pt modelId="{EFBEBDD5-3D84-4A1C-882C-68932CEFEA49}" type="pres">
      <dgm:prSet presAssocID="{6F8ABEA5-8CF9-4ADD-951C-AEEA3A67DE93}" presName="iconBgRect" presStyleLbl="bgShp" presStyleIdx="3" presStyleCnt="4"/>
      <dgm:spPr/>
    </dgm:pt>
    <dgm:pt modelId="{E74467A7-1FB1-4FB1-BEA9-9511B9D94230}" type="pres">
      <dgm:prSet presAssocID="{6F8ABEA5-8CF9-4ADD-951C-AEEA3A67DE9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C90A5A78-800F-4DC1-9887-160FD49DC665}" type="pres">
      <dgm:prSet presAssocID="{6F8ABEA5-8CF9-4ADD-951C-AEEA3A67DE93}" presName="spaceRect" presStyleCnt="0"/>
      <dgm:spPr/>
    </dgm:pt>
    <dgm:pt modelId="{997ACE40-78C7-40C9-AB02-F5753B2B7742}" type="pres">
      <dgm:prSet presAssocID="{6F8ABEA5-8CF9-4ADD-951C-AEEA3A67DE9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E05A400-B7A9-4CF7-A837-06A99AF7302C}" type="presOf" srcId="{765AFB8E-698A-49A1-87BD-2D9D0418C5AE}" destId="{844DBF01-1E20-44DB-BD70-C9BFF9D7F376}" srcOrd="0" destOrd="0" presId="urn:microsoft.com/office/officeart/2018/2/layout/IconCircleList"/>
    <dgm:cxn modelId="{464A6516-574E-4939-8B89-A5BE540FCB5D}" type="presOf" srcId="{EB9B03E8-0E62-48C3-948C-6A222B7039AD}" destId="{7FAC2931-1FAC-40D7-8592-E9E6CFE24FCE}" srcOrd="0" destOrd="0" presId="urn:microsoft.com/office/officeart/2018/2/layout/IconCircleList"/>
    <dgm:cxn modelId="{3AAABA26-4348-4F9D-8602-2D15AF8ED5C8}" srcId="{390D7BD4-1AE4-4634-A2F9-99C885A47161}" destId="{6F8ABEA5-8CF9-4ADD-951C-AEEA3A67DE93}" srcOrd="3" destOrd="0" parTransId="{26ADEF61-166F-4459-9DDA-2F16F2492280}" sibTransId="{BEBCBBAF-7C7F-4E3F-98AC-7B37D7B6B729}"/>
    <dgm:cxn modelId="{95820630-97C0-42C6-B0D6-CDE33B48641C}" srcId="{390D7BD4-1AE4-4634-A2F9-99C885A47161}" destId="{EB9B03E8-0E62-48C3-948C-6A222B7039AD}" srcOrd="1" destOrd="0" parTransId="{98598CAF-1B03-4D1F-9D66-9D6AAC3DE427}" sibTransId="{0FD5478A-5C8B-4228-8011-E544B7C252F5}"/>
    <dgm:cxn modelId="{7D2D7334-AB41-4300-82FF-F82876B3C7DE}" srcId="{390D7BD4-1AE4-4634-A2F9-99C885A47161}" destId="{B96BDB15-B1D2-4285-89B0-B499B97745D0}" srcOrd="0" destOrd="0" parTransId="{365DC792-6235-4C4A-850F-84771762D080}" sibTransId="{742BBA7A-E802-4378-8B1F-79BD75CC07E1}"/>
    <dgm:cxn modelId="{94149349-6FFD-45BC-82DD-4E37F3F2BD0B}" type="presOf" srcId="{C94D6AD5-DED9-4BB8-8351-F89AB2B47800}" destId="{74F09AB4-78B2-43B0-9DF0-286D5DB20347}" srcOrd="0" destOrd="0" presId="urn:microsoft.com/office/officeart/2018/2/layout/IconCircleList"/>
    <dgm:cxn modelId="{3B629093-17D8-40B9-807C-5FA655D26D1F}" type="presOf" srcId="{742BBA7A-E802-4378-8B1F-79BD75CC07E1}" destId="{1C857320-0E44-456F-87E3-715A2A0A629D}" srcOrd="0" destOrd="0" presId="urn:microsoft.com/office/officeart/2018/2/layout/IconCircleList"/>
    <dgm:cxn modelId="{A2BED6BB-6071-4DBB-8A29-4D6C4540F8A7}" type="presOf" srcId="{B96BDB15-B1D2-4285-89B0-B499B97745D0}" destId="{19A1EB84-94F0-43EE-8980-DAE2330516E1}" srcOrd="0" destOrd="0" presId="urn:microsoft.com/office/officeart/2018/2/layout/IconCircleList"/>
    <dgm:cxn modelId="{9E070CC5-BF10-4CA1-BA11-9FDF08DEC770}" type="presOf" srcId="{0FD5478A-5C8B-4228-8011-E544B7C252F5}" destId="{E5C61213-6D6B-4E81-880B-3EE3A314AFD5}" srcOrd="0" destOrd="0" presId="urn:microsoft.com/office/officeart/2018/2/layout/IconCircleList"/>
    <dgm:cxn modelId="{C13A88C6-EA85-475F-A0FE-4A6881FA6A82}" srcId="{390D7BD4-1AE4-4634-A2F9-99C885A47161}" destId="{C94D6AD5-DED9-4BB8-8351-F89AB2B47800}" srcOrd="2" destOrd="0" parTransId="{BB53CF11-2B30-4F3D-B5DE-57C322BA68E1}" sibTransId="{765AFB8E-698A-49A1-87BD-2D9D0418C5AE}"/>
    <dgm:cxn modelId="{2F9DE3FC-810D-4E9E-96C7-62C22695F385}" type="presOf" srcId="{6F8ABEA5-8CF9-4ADD-951C-AEEA3A67DE93}" destId="{997ACE40-78C7-40C9-AB02-F5753B2B7742}" srcOrd="0" destOrd="0" presId="urn:microsoft.com/office/officeart/2018/2/layout/IconCircleList"/>
    <dgm:cxn modelId="{DEDA23FE-B463-46E2-A6C8-359C4271E012}" type="presOf" srcId="{390D7BD4-1AE4-4634-A2F9-99C885A47161}" destId="{86661556-63D0-494E-B568-75DFADD6CA32}" srcOrd="0" destOrd="0" presId="urn:microsoft.com/office/officeart/2018/2/layout/IconCircleList"/>
    <dgm:cxn modelId="{D04926BE-F8AA-4D7D-A644-68E316A75BC4}" type="presParOf" srcId="{86661556-63D0-494E-B568-75DFADD6CA32}" destId="{17B40F48-C62E-4F60-8A7C-17E401AB56CB}" srcOrd="0" destOrd="0" presId="urn:microsoft.com/office/officeart/2018/2/layout/IconCircleList"/>
    <dgm:cxn modelId="{18D7E380-2850-4A96-8AB1-641AE7E7868B}" type="presParOf" srcId="{17B40F48-C62E-4F60-8A7C-17E401AB56CB}" destId="{4D2F42B3-32A2-4DE6-823A-BE0147E098EB}" srcOrd="0" destOrd="0" presId="urn:microsoft.com/office/officeart/2018/2/layout/IconCircleList"/>
    <dgm:cxn modelId="{90AEADD6-7919-47B9-B110-F7EC15CD480E}" type="presParOf" srcId="{4D2F42B3-32A2-4DE6-823A-BE0147E098EB}" destId="{26E6779C-E147-422C-8E9C-C796B3EA4CF9}" srcOrd="0" destOrd="0" presId="urn:microsoft.com/office/officeart/2018/2/layout/IconCircleList"/>
    <dgm:cxn modelId="{C5F16D1D-47AF-4FB2-B659-AE8B8720B2AA}" type="presParOf" srcId="{4D2F42B3-32A2-4DE6-823A-BE0147E098EB}" destId="{14541C7B-7117-4119-9CF5-4D152F339486}" srcOrd="1" destOrd="0" presId="urn:microsoft.com/office/officeart/2018/2/layout/IconCircleList"/>
    <dgm:cxn modelId="{D2312FBA-5E42-45CB-BD02-8E265F11CD5F}" type="presParOf" srcId="{4D2F42B3-32A2-4DE6-823A-BE0147E098EB}" destId="{CDB2B2D3-65E3-43C1-9B6E-42DFDFF44BE9}" srcOrd="2" destOrd="0" presId="urn:microsoft.com/office/officeart/2018/2/layout/IconCircleList"/>
    <dgm:cxn modelId="{29367DD8-99B0-4C01-B625-3D5547899FF7}" type="presParOf" srcId="{4D2F42B3-32A2-4DE6-823A-BE0147E098EB}" destId="{19A1EB84-94F0-43EE-8980-DAE2330516E1}" srcOrd="3" destOrd="0" presId="urn:microsoft.com/office/officeart/2018/2/layout/IconCircleList"/>
    <dgm:cxn modelId="{7D4AC2CF-B2B1-47D9-A09F-61EE9361C8F8}" type="presParOf" srcId="{17B40F48-C62E-4F60-8A7C-17E401AB56CB}" destId="{1C857320-0E44-456F-87E3-715A2A0A629D}" srcOrd="1" destOrd="0" presId="urn:microsoft.com/office/officeart/2018/2/layout/IconCircleList"/>
    <dgm:cxn modelId="{728288E5-C4BA-4FB7-B34F-1768B13EABF9}" type="presParOf" srcId="{17B40F48-C62E-4F60-8A7C-17E401AB56CB}" destId="{A1C33341-ECD1-413C-AD53-7FD9EE73514A}" srcOrd="2" destOrd="0" presId="urn:microsoft.com/office/officeart/2018/2/layout/IconCircleList"/>
    <dgm:cxn modelId="{5F7AE661-C7D6-494A-ACFF-F40654C54040}" type="presParOf" srcId="{A1C33341-ECD1-413C-AD53-7FD9EE73514A}" destId="{CDF863BE-D212-426B-A5F7-35C1FD8AEBA8}" srcOrd="0" destOrd="0" presId="urn:microsoft.com/office/officeart/2018/2/layout/IconCircleList"/>
    <dgm:cxn modelId="{5BDEF074-1699-4F50-866B-848E365F9B29}" type="presParOf" srcId="{A1C33341-ECD1-413C-AD53-7FD9EE73514A}" destId="{EC99A7FE-8E2E-4445-AA36-BE305C109246}" srcOrd="1" destOrd="0" presId="urn:microsoft.com/office/officeart/2018/2/layout/IconCircleList"/>
    <dgm:cxn modelId="{0C831961-0FB7-49CD-BE4A-BF8A0FFEED4A}" type="presParOf" srcId="{A1C33341-ECD1-413C-AD53-7FD9EE73514A}" destId="{D80F071A-5B83-4EAE-BA13-E645662563F6}" srcOrd="2" destOrd="0" presId="urn:microsoft.com/office/officeart/2018/2/layout/IconCircleList"/>
    <dgm:cxn modelId="{72F611CF-E56F-4F8A-9DDA-A407BAFF864A}" type="presParOf" srcId="{A1C33341-ECD1-413C-AD53-7FD9EE73514A}" destId="{7FAC2931-1FAC-40D7-8592-E9E6CFE24FCE}" srcOrd="3" destOrd="0" presId="urn:microsoft.com/office/officeart/2018/2/layout/IconCircleList"/>
    <dgm:cxn modelId="{F0EE54EB-E4E5-43BB-8D51-4AA22E18A2DB}" type="presParOf" srcId="{17B40F48-C62E-4F60-8A7C-17E401AB56CB}" destId="{E5C61213-6D6B-4E81-880B-3EE3A314AFD5}" srcOrd="3" destOrd="0" presId="urn:microsoft.com/office/officeart/2018/2/layout/IconCircleList"/>
    <dgm:cxn modelId="{7A6B3FAA-B2CD-4FEB-BDDF-8E80C6F6EF98}" type="presParOf" srcId="{17B40F48-C62E-4F60-8A7C-17E401AB56CB}" destId="{5950693E-5901-4F53-ABF1-DA5C68FC8AAD}" srcOrd="4" destOrd="0" presId="urn:microsoft.com/office/officeart/2018/2/layout/IconCircleList"/>
    <dgm:cxn modelId="{D5C8234B-4E29-4EA8-8F5F-ACD68DB13479}" type="presParOf" srcId="{5950693E-5901-4F53-ABF1-DA5C68FC8AAD}" destId="{B0409BF6-C0AF-4743-A7BD-41A8684F81AF}" srcOrd="0" destOrd="0" presId="urn:microsoft.com/office/officeart/2018/2/layout/IconCircleList"/>
    <dgm:cxn modelId="{B52F38C3-D7F0-43F7-8E9E-E60836FAD981}" type="presParOf" srcId="{5950693E-5901-4F53-ABF1-DA5C68FC8AAD}" destId="{0678C858-A2C2-46C3-9C94-9BC29E866F21}" srcOrd="1" destOrd="0" presId="urn:microsoft.com/office/officeart/2018/2/layout/IconCircleList"/>
    <dgm:cxn modelId="{71FC7A28-788A-4BC8-8B45-1B9D3A9BAF9A}" type="presParOf" srcId="{5950693E-5901-4F53-ABF1-DA5C68FC8AAD}" destId="{5BE1D775-06D8-4C2A-884D-C3F092B41CF7}" srcOrd="2" destOrd="0" presId="urn:microsoft.com/office/officeart/2018/2/layout/IconCircleList"/>
    <dgm:cxn modelId="{1B46674F-8F4A-4C63-8E96-B86891797EA6}" type="presParOf" srcId="{5950693E-5901-4F53-ABF1-DA5C68FC8AAD}" destId="{74F09AB4-78B2-43B0-9DF0-286D5DB20347}" srcOrd="3" destOrd="0" presId="urn:microsoft.com/office/officeart/2018/2/layout/IconCircleList"/>
    <dgm:cxn modelId="{F1A2AD4B-4D28-4517-B6E0-A506DDF55D3F}" type="presParOf" srcId="{17B40F48-C62E-4F60-8A7C-17E401AB56CB}" destId="{844DBF01-1E20-44DB-BD70-C9BFF9D7F376}" srcOrd="5" destOrd="0" presId="urn:microsoft.com/office/officeart/2018/2/layout/IconCircleList"/>
    <dgm:cxn modelId="{F77F0C16-CE6B-47D3-9926-A4EC34A46085}" type="presParOf" srcId="{17B40F48-C62E-4F60-8A7C-17E401AB56CB}" destId="{31A90548-CA49-4752-87B6-60411F8D966F}" srcOrd="6" destOrd="0" presId="urn:microsoft.com/office/officeart/2018/2/layout/IconCircleList"/>
    <dgm:cxn modelId="{F6FF635F-8BDC-46CD-940C-D7E9516FD6E3}" type="presParOf" srcId="{31A90548-CA49-4752-87B6-60411F8D966F}" destId="{EFBEBDD5-3D84-4A1C-882C-68932CEFEA49}" srcOrd="0" destOrd="0" presId="urn:microsoft.com/office/officeart/2018/2/layout/IconCircleList"/>
    <dgm:cxn modelId="{A5CB329C-67CD-412B-8986-AE268803BA08}" type="presParOf" srcId="{31A90548-CA49-4752-87B6-60411F8D966F}" destId="{E74467A7-1FB1-4FB1-BEA9-9511B9D94230}" srcOrd="1" destOrd="0" presId="urn:microsoft.com/office/officeart/2018/2/layout/IconCircleList"/>
    <dgm:cxn modelId="{75C044A7-A187-404F-801E-D0A83449BCC0}" type="presParOf" srcId="{31A90548-CA49-4752-87B6-60411F8D966F}" destId="{C90A5A78-800F-4DC1-9887-160FD49DC665}" srcOrd="2" destOrd="0" presId="urn:microsoft.com/office/officeart/2018/2/layout/IconCircleList"/>
    <dgm:cxn modelId="{020707F1-FC4F-462C-B397-90756507BAF4}" type="presParOf" srcId="{31A90548-CA49-4752-87B6-60411F8D966F}" destId="{997ACE40-78C7-40C9-AB02-F5753B2B774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3D7AF04-5ABA-4FA7-AF03-F9023DDB4A48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53410F0-6245-4D2C-AD51-0F1FC5AD1CA9}">
      <dgm:prSet/>
      <dgm:spPr>
        <a:solidFill>
          <a:schemeClr val="accent1"/>
        </a:solidFill>
      </dgm:spPr>
      <dgm:t>
        <a:bodyPr/>
        <a:lstStyle/>
        <a:p>
          <a:r>
            <a:rPr lang="en-US" dirty="0"/>
            <a:t>Do you want to do something completely different? </a:t>
          </a:r>
        </a:p>
      </dgm:t>
    </dgm:pt>
    <dgm:pt modelId="{3E3C8D07-AB8F-4E0D-8757-5650A1BCAB2D}" type="parTrans" cxnId="{27B3AFD4-1C27-491D-BAAC-714713A475C7}">
      <dgm:prSet/>
      <dgm:spPr/>
      <dgm:t>
        <a:bodyPr/>
        <a:lstStyle/>
        <a:p>
          <a:endParaRPr lang="en-US"/>
        </a:p>
      </dgm:t>
    </dgm:pt>
    <dgm:pt modelId="{33AE2030-2D5C-4CBC-8015-6E0DA51D34CE}" type="sibTrans" cxnId="{27B3AFD4-1C27-491D-BAAC-714713A475C7}">
      <dgm:prSet/>
      <dgm:spPr/>
      <dgm:t>
        <a:bodyPr/>
        <a:lstStyle/>
        <a:p>
          <a:endParaRPr lang="en-US"/>
        </a:p>
      </dgm:t>
    </dgm:pt>
    <dgm:pt modelId="{13062840-BE67-44CE-830A-8BE967BA6324}">
      <dgm:prSet/>
      <dgm:spPr/>
      <dgm:t>
        <a:bodyPr/>
        <a:lstStyle/>
        <a:p>
          <a:r>
            <a:rPr lang="en-US"/>
            <a:t>Different career?</a:t>
          </a:r>
        </a:p>
      </dgm:t>
    </dgm:pt>
    <dgm:pt modelId="{9F7E16CF-8943-4E65-94D4-C7E947E6F896}" type="parTrans" cxnId="{5A514A54-3E68-4B3A-AA15-C08DC7538F5E}">
      <dgm:prSet/>
      <dgm:spPr/>
      <dgm:t>
        <a:bodyPr/>
        <a:lstStyle/>
        <a:p>
          <a:endParaRPr lang="en-US"/>
        </a:p>
      </dgm:t>
    </dgm:pt>
    <dgm:pt modelId="{1FC5740C-BF44-4809-AF52-9234C5518015}" type="sibTrans" cxnId="{5A514A54-3E68-4B3A-AA15-C08DC7538F5E}">
      <dgm:prSet/>
      <dgm:spPr/>
      <dgm:t>
        <a:bodyPr/>
        <a:lstStyle/>
        <a:p>
          <a:endParaRPr lang="en-US"/>
        </a:p>
      </dgm:t>
    </dgm:pt>
    <dgm:pt modelId="{69A2C6A6-208A-408A-B188-4D7E04462F35}">
      <dgm:prSet/>
      <dgm:spPr>
        <a:solidFill>
          <a:srgbClr val="2A93D5"/>
        </a:solidFill>
      </dgm:spPr>
      <dgm:t>
        <a:bodyPr/>
        <a:lstStyle/>
        <a:p>
          <a:r>
            <a:rPr lang="en-US"/>
            <a:t>Starting your own business?</a:t>
          </a:r>
        </a:p>
      </dgm:t>
    </dgm:pt>
    <dgm:pt modelId="{2A74D859-CA6F-4BE4-A18C-2F692D9A09DF}" type="parTrans" cxnId="{1AEE8B71-6E1D-44A6-8368-0A9682C3280C}">
      <dgm:prSet/>
      <dgm:spPr/>
      <dgm:t>
        <a:bodyPr/>
        <a:lstStyle/>
        <a:p>
          <a:endParaRPr lang="en-US"/>
        </a:p>
      </dgm:t>
    </dgm:pt>
    <dgm:pt modelId="{8B3B0260-CACB-4E52-A915-79B4A25F007F}" type="sibTrans" cxnId="{1AEE8B71-6E1D-44A6-8368-0A9682C3280C}">
      <dgm:prSet/>
      <dgm:spPr/>
      <dgm:t>
        <a:bodyPr/>
        <a:lstStyle/>
        <a:p>
          <a:endParaRPr lang="en-US"/>
        </a:p>
      </dgm:t>
    </dgm:pt>
    <dgm:pt modelId="{270DC1D5-CF40-45CD-A5AF-9A475F6F1304}">
      <dgm:prSet/>
      <dgm:spPr>
        <a:solidFill>
          <a:srgbClr val="4087FA"/>
        </a:solidFill>
      </dgm:spPr>
      <dgm:t>
        <a:bodyPr/>
        <a:lstStyle/>
        <a:p>
          <a:r>
            <a:rPr lang="en-US"/>
            <a:t>Moving to another area or country? </a:t>
          </a:r>
        </a:p>
      </dgm:t>
    </dgm:pt>
    <dgm:pt modelId="{0983A5C4-DAF5-4EED-A0A9-5949D353892D}" type="parTrans" cxnId="{88805007-CE60-4B10-B62B-101A2B6454EE}">
      <dgm:prSet/>
      <dgm:spPr/>
      <dgm:t>
        <a:bodyPr/>
        <a:lstStyle/>
        <a:p>
          <a:endParaRPr lang="en-US"/>
        </a:p>
      </dgm:t>
    </dgm:pt>
    <dgm:pt modelId="{85EB7804-DDC7-43B1-933D-22AC88A0D77A}" type="sibTrans" cxnId="{88805007-CE60-4B10-B62B-101A2B6454EE}">
      <dgm:prSet/>
      <dgm:spPr/>
      <dgm:t>
        <a:bodyPr/>
        <a:lstStyle/>
        <a:p>
          <a:endParaRPr lang="en-US"/>
        </a:p>
      </dgm:t>
    </dgm:pt>
    <dgm:pt modelId="{96E19388-4E46-425E-A679-53625F251E05}" type="pres">
      <dgm:prSet presAssocID="{53D7AF04-5ABA-4FA7-AF03-F9023DDB4A48}" presName="outerComposite" presStyleCnt="0">
        <dgm:presLayoutVars>
          <dgm:chMax val="5"/>
          <dgm:dir/>
          <dgm:resizeHandles val="exact"/>
        </dgm:presLayoutVars>
      </dgm:prSet>
      <dgm:spPr/>
    </dgm:pt>
    <dgm:pt modelId="{23874185-35E0-4002-9A63-CC7167FDF9AB}" type="pres">
      <dgm:prSet presAssocID="{53D7AF04-5ABA-4FA7-AF03-F9023DDB4A48}" presName="dummyMaxCanvas" presStyleCnt="0">
        <dgm:presLayoutVars/>
      </dgm:prSet>
      <dgm:spPr/>
    </dgm:pt>
    <dgm:pt modelId="{3C04D375-3062-43D0-ACC2-488763EDD403}" type="pres">
      <dgm:prSet presAssocID="{53D7AF04-5ABA-4FA7-AF03-F9023DDB4A48}" presName="FourNodes_1" presStyleLbl="node1" presStyleIdx="0" presStyleCnt="4">
        <dgm:presLayoutVars>
          <dgm:bulletEnabled val="1"/>
        </dgm:presLayoutVars>
      </dgm:prSet>
      <dgm:spPr/>
    </dgm:pt>
    <dgm:pt modelId="{EC3CAB5B-082B-4661-89E7-2C1F6F31A2B4}" type="pres">
      <dgm:prSet presAssocID="{53D7AF04-5ABA-4FA7-AF03-F9023DDB4A48}" presName="FourNodes_2" presStyleLbl="node1" presStyleIdx="1" presStyleCnt="4">
        <dgm:presLayoutVars>
          <dgm:bulletEnabled val="1"/>
        </dgm:presLayoutVars>
      </dgm:prSet>
      <dgm:spPr/>
    </dgm:pt>
    <dgm:pt modelId="{5D280002-6636-4CB9-97DB-614A001E7F0B}" type="pres">
      <dgm:prSet presAssocID="{53D7AF04-5ABA-4FA7-AF03-F9023DDB4A48}" presName="FourNodes_3" presStyleLbl="node1" presStyleIdx="2" presStyleCnt="4">
        <dgm:presLayoutVars>
          <dgm:bulletEnabled val="1"/>
        </dgm:presLayoutVars>
      </dgm:prSet>
      <dgm:spPr/>
    </dgm:pt>
    <dgm:pt modelId="{DE46AB54-1F47-457C-B20D-1B42FA208DCF}" type="pres">
      <dgm:prSet presAssocID="{53D7AF04-5ABA-4FA7-AF03-F9023DDB4A48}" presName="FourNodes_4" presStyleLbl="node1" presStyleIdx="3" presStyleCnt="4">
        <dgm:presLayoutVars>
          <dgm:bulletEnabled val="1"/>
        </dgm:presLayoutVars>
      </dgm:prSet>
      <dgm:spPr/>
    </dgm:pt>
    <dgm:pt modelId="{B98F4DD8-907A-4A14-961B-3EEBB3DC32E9}" type="pres">
      <dgm:prSet presAssocID="{53D7AF04-5ABA-4FA7-AF03-F9023DDB4A48}" presName="FourConn_1-2" presStyleLbl="fgAccFollowNode1" presStyleIdx="0" presStyleCnt="3">
        <dgm:presLayoutVars>
          <dgm:bulletEnabled val="1"/>
        </dgm:presLayoutVars>
      </dgm:prSet>
      <dgm:spPr/>
    </dgm:pt>
    <dgm:pt modelId="{A5CBAC25-26EE-4163-8D53-D274FDED0825}" type="pres">
      <dgm:prSet presAssocID="{53D7AF04-5ABA-4FA7-AF03-F9023DDB4A48}" presName="FourConn_2-3" presStyleLbl="fgAccFollowNode1" presStyleIdx="1" presStyleCnt="3">
        <dgm:presLayoutVars>
          <dgm:bulletEnabled val="1"/>
        </dgm:presLayoutVars>
      </dgm:prSet>
      <dgm:spPr/>
    </dgm:pt>
    <dgm:pt modelId="{4332F654-8E1A-4CAA-97D1-E36FBB2B6E58}" type="pres">
      <dgm:prSet presAssocID="{53D7AF04-5ABA-4FA7-AF03-F9023DDB4A48}" presName="FourConn_3-4" presStyleLbl="fgAccFollowNode1" presStyleIdx="2" presStyleCnt="3">
        <dgm:presLayoutVars>
          <dgm:bulletEnabled val="1"/>
        </dgm:presLayoutVars>
      </dgm:prSet>
      <dgm:spPr/>
    </dgm:pt>
    <dgm:pt modelId="{F2ED5AB9-959D-4143-85F5-A48E9087FFAD}" type="pres">
      <dgm:prSet presAssocID="{53D7AF04-5ABA-4FA7-AF03-F9023DDB4A48}" presName="FourNodes_1_text" presStyleLbl="node1" presStyleIdx="3" presStyleCnt="4">
        <dgm:presLayoutVars>
          <dgm:bulletEnabled val="1"/>
        </dgm:presLayoutVars>
      </dgm:prSet>
      <dgm:spPr/>
    </dgm:pt>
    <dgm:pt modelId="{E279B70C-895E-43EF-AF15-4DC810EF7E98}" type="pres">
      <dgm:prSet presAssocID="{53D7AF04-5ABA-4FA7-AF03-F9023DDB4A48}" presName="FourNodes_2_text" presStyleLbl="node1" presStyleIdx="3" presStyleCnt="4">
        <dgm:presLayoutVars>
          <dgm:bulletEnabled val="1"/>
        </dgm:presLayoutVars>
      </dgm:prSet>
      <dgm:spPr/>
    </dgm:pt>
    <dgm:pt modelId="{A105150A-337A-400D-9FC4-D28ADCFBA528}" type="pres">
      <dgm:prSet presAssocID="{53D7AF04-5ABA-4FA7-AF03-F9023DDB4A48}" presName="FourNodes_3_text" presStyleLbl="node1" presStyleIdx="3" presStyleCnt="4">
        <dgm:presLayoutVars>
          <dgm:bulletEnabled val="1"/>
        </dgm:presLayoutVars>
      </dgm:prSet>
      <dgm:spPr/>
    </dgm:pt>
    <dgm:pt modelId="{857286D6-DB80-4566-B07A-9B7B6D3417C5}" type="pres">
      <dgm:prSet presAssocID="{53D7AF04-5ABA-4FA7-AF03-F9023DDB4A4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7E14703-B389-40BD-80CA-A8D43CC52BF3}" type="presOf" srcId="{69A2C6A6-208A-408A-B188-4D7E04462F35}" destId="{5D280002-6636-4CB9-97DB-614A001E7F0B}" srcOrd="0" destOrd="0" presId="urn:microsoft.com/office/officeart/2005/8/layout/vProcess5"/>
    <dgm:cxn modelId="{88805007-CE60-4B10-B62B-101A2B6454EE}" srcId="{53D7AF04-5ABA-4FA7-AF03-F9023DDB4A48}" destId="{270DC1D5-CF40-45CD-A5AF-9A475F6F1304}" srcOrd="3" destOrd="0" parTransId="{0983A5C4-DAF5-4EED-A0A9-5949D353892D}" sibTransId="{85EB7804-DDC7-43B1-933D-22AC88A0D77A}"/>
    <dgm:cxn modelId="{FC7CC929-006E-4369-BFCC-4517AA129823}" type="presOf" srcId="{13062840-BE67-44CE-830A-8BE967BA6324}" destId="{E279B70C-895E-43EF-AF15-4DC810EF7E98}" srcOrd="1" destOrd="0" presId="urn:microsoft.com/office/officeart/2005/8/layout/vProcess5"/>
    <dgm:cxn modelId="{2CC9FA2C-CA7F-44BF-942A-DFA914339F06}" type="presOf" srcId="{13062840-BE67-44CE-830A-8BE967BA6324}" destId="{EC3CAB5B-082B-4661-89E7-2C1F6F31A2B4}" srcOrd="0" destOrd="0" presId="urn:microsoft.com/office/officeart/2005/8/layout/vProcess5"/>
    <dgm:cxn modelId="{7FEC265C-9054-451E-99E3-E8194A123A9D}" type="presOf" srcId="{270DC1D5-CF40-45CD-A5AF-9A475F6F1304}" destId="{857286D6-DB80-4566-B07A-9B7B6D3417C5}" srcOrd="1" destOrd="0" presId="urn:microsoft.com/office/officeart/2005/8/layout/vProcess5"/>
    <dgm:cxn modelId="{D965696D-85DE-4E72-A04D-6D959B628E93}" type="presOf" srcId="{53D7AF04-5ABA-4FA7-AF03-F9023DDB4A48}" destId="{96E19388-4E46-425E-A679-53625F251E05}" srcOrd="0" destOrd="0" presId="urn:microsoft.com/office/officeart/2005/8/layout/vProcess5"/>
    <dgm:cxn modelId="{5245FC4E-D2D3-4483-BFCB-544D1E46A201}" type="presOf" srcId="{69A2C6A6-208A-408A-B188-4D7E04462F35}" destId="{A105150A-337A-400D-9FC4-D28ADCFBA528}" srcOrd="1" destOrd="0" presId="urn:microsoft.com/office/officeart/2005/8/layout/vProcess5"/>
    <dgm:cxn modelId="{1AEE8B71-6E1D-44A6-8368-0A9682C3280C}" srcId="{53D7AF04-5ABA-4FA7-AF03-F9023DDB4A48}" destId="{69A2C6A6-208A-408A-B188-4D7E04462F35}" srcOrd="2" destOrd="0" parTransId="{2A74D859-CA6F-4BE4-A18C-2F692D9A09DF}" sibTransId="{8B3B0260-CACB-4E52-A915-79B4A25F007F}"/>
    <dgm:cxn modelId="{4976BC72-17A6-40E7-B9DF-A4F46BAB7B02}" type="presOf" srcId="{1FC5740C-BF44-4809-AF52-9234C5518015}" destId="{A5CBAC25-26EE-4163-8D53-D274FDED0825}" srcOrd="0" destOrd="0" presId="urn:microsoft.com/office/officeart/2005/8/layout/vProcess5"/>
    <dgm:cxn modelId="{5A514A54-3E68-4B3A-AA15-C08DC7538F5E}" srcId="{53D7AF04-5ABA-4FA7-AF03-F9023DDB4A48}" destId="{13062840-BE67-44CE-830A-8BE967BA6324}" srcOrd="1" destOrd="0" parTransId="{9F7E16CF-8943-4E65-94D4-C7E947E6F896}" sibTransId="{1FC5740C-BF44-4809-AF52-9234C5518015}"/>
    <dgm:cxn modelId="{5973CF89-5591-4664-BE6B-1D01E229F36B}" type="presOf" srcId="{653410F0-6245-4D2C-AD51-0F1FC5AD1CA9}" destId="{F2ED5AB9-959D-4143-85F5-A48E9087FFAD}" srcOrd="1" destOrd="0" presId="urn:microsoft.com/office/officeart/2005/8/layout/vProcess5"/>
    <dgm:cxn modelId="{5DD4A5AC-23FE-4D41-9DA4-6C88320B0D31}" type="presOf" srcId="{653410F0-6245-4D2C-AD51-0F1FC5AD1CA9}" destId="{3C04D375-3062-43D0-ACC2-488763EDD403}" srcOrd="0" destOrd="0" presId="urn:microsoft.com/office/officeart/2005/8/layout/vProcess5"/>
    <dgm:cxn modelId="{377ECBC5-E412-43E0-905A-0B470E61FDDB}" type="presOf" srcId="{8B3B0260-CACB-4E52-A915-79B4A25F007F}" destId="{4332F654-8E1A-4CAA-97D1-E36FBB2B6E58}" srcOrd="0" destOrd="0" presId="urn:microsoft.com/office/officeart/2005/8/layout/vProcess5"/>
    <dgm:cxn modelId="{742580D1-7440-4980-B69A-AE08035655BE}" type="presOf" srcId="{33AE2030-2D5C-4CBC-8015-6E0DA51D34CE}" destId="{B98F4DD8-907A-4A14-961B-3EEBB3DC32E9}" srcOrd="0" destOrd="0" presId="urn:microsoft.com/office/officeart/2005/8/layout/vProcess5"/>
    <dgm:cxn modelId="{27B3AFD4-1C27-491D-BAAC-714713A475C7}" srcId="{53D7AF04-5ABA-4FA7-AF03-F9023DDB4A48}" destId="{653410F0-6245-4D2C-AD51-0F1FC5AD1CA9}" srcOrd="0" destOrd="0" parTransId="{3E3C8D07-AB8F-4E0D-8757-5650A1BCAB2D}" sibTransId="{33AE2030-2D5C-4CBC-8015-6E0DA51D34CE}"/>
    <dgm:cxn modelId="{636A0FE1-FC2E-4BBE-8A92-EC1D37CA98A4}" type="presOf" srcId="{270DC1D5-CF40-45CD-A5AF-9A475F6F1304}" destId="{DE46AB54-1F47-457C-B20D-1B42FA208DCF}" srcOrd="0" destOrd="0" presId="urn:microsoft.com/office/officeart/2005/8/layout/vProcess5"/>
    <dgm:cxn modelId="{5F96A31B-AA29-4792-996D-8C6C2B8A2E4C}" type="presParOf" srcId="{96E19388-4E46-425E-A679-53625F251E05}" destId="{23874185-35E0-4002-9A63-CC7167FDF9AB}" srcOrd="0" destOrd="0" presId="urn:microsoft.com/office/officeart/2005/8/layout/vProcess5"/>
    <dgm:cxn modelId="{6A77B232-C263-4E2E-9A15-25A6B5D2014A}" type="presParOf" srcId="{96E19388-4E46-425E-A679-53625F251E05}" destId="{3C04D375-3062-43D0-ACC2-488763EDD403}" srcOrd="1" destOrd="0" presId="urn:microsoft.com/office/officeart/2005/8/layout/vProcess5"/>
    <dgm:cxn modelId="{5A292E59-CBB2-4E22-BDCE-7069D6CE0D6F}" type="presParOf" srcId="{96E19388-4E46-425E-A679-53625F251E05}" destId="{EC3CAB5B-082B-4661-89E7-2C1F6F31A2B4}" srcOrd="2" destOrd="0" presId="urn:microsoft.com/office/officeart/2005/8/layout/vProcess5"/>
    <dgm:cxn modelId="{15823EC9-5495-44FF-B017-88082F713B1A}" type="presParOf" srcId="{96E19388-4E46-425E-A679-53625F251E05}" destId="{5D280002-6636-4CB9-97DB-614A001E7F0B}" srcOrd="3" destOrd="0" presId="urn:microsoft.com/office/officeart/2005/8/layout/vProcess5"/>
    <dgm:cxn modelId="{589FA058-733E-43E9-9A29-BA09EE3E43C9}" type="presParOf" srcId="{96E19388-4E46-425E-A679-53625F251E05}" destId="{DE46AB54-1F47-457C-B20D-1B42FA208DCF}" srcOrd="4" destOrd="0" presId="urn:microsoft.com/office/officeart/2005/8/layout/vProcess5"/>
    <dgm:cxn modelId="{654D1D16-08A8-4734-8F45-53AD6664358A}" type="presParOf" srcId="{96E19388-4E46-425E-A679-53625F251E05}" destId="{B98F4DD8-907A-4A14-961B-3EEBB3DC32E9}" srcOrd="5" destOrd="0" presId="urn:microsoft.com/office/officeart/2005/8/layout/vProcess5"/>
    <dgm:cxn modelId="{8771D611-0CA8-48F9-B4C6-E018239B4BE6}" type="presParOf" srcId="{96E19388-4E46-425E-A679-53625F251E05}" destId="{A5CBAC25-26EE-4163-8D53-D274FDED0825}" srcOrd="6" destOrd="0" presId="urn:microsoft.com/office/officeart/2005/8/layout/vProcess5"/>
    <dgm:cxn modelId="{0FD8A8F6-E017-480C-A168-E391DB0BC48C}" type="presParOf" srcId="{96E19388-4E46-425E-A679-53625F251E05}" destId="{4332F654-8E1A-4CAA-97D1-E36FBB2B6E58}" srcOrd="7" destOrd="0" presId="urn:microsoft.com/office/officeart/2005/8/layout/vProcess5"/>
    <dgm:cxn modelId="{D1CB1B9F-2991-4C11-9819-18F7FE487E20}" type="presParOf" srcId="{96E19388-4E46-425E-A679-53625F251E05}" destId="{F2ED5AB9-959D-4143-85F5-A48E9087FFAD}" srcOrd="8" destOrd="0" presId="urn:microsoft.com/office/officeart/2005/8/layout/vProcess5"/>
    <dgm:cxn modelId="{ED31C755-B472-4EA6-A097-1FF203B70DC5}" type="presParOf" srcId="{96E19388-4E46-425E-A679-53625F251E05}" destId="{E279B70C-895E-43EF-AF15-4DC810EF7E98}" srcOrd="9" destOrd="0" presId="urn:microsoft.com/office/officeart/2005/8/layout/vProcess5"/>
    <dgm:cxn modelId="{AE2910F4-A2A7-4B2D-B907-57FC6C7B69BA}" type="presParOf" srcId="{96E19388-4E46-425E-A679-53625F251E05}" destId="{A105150A-337A-400D-9FC4-D28ADCFBA528}" srcOrd="10" destOrd="0" presId="urn:microsoft.com/office/officeart/2005/8/layout/vProcess5"/>
    <dgm:cxn modelId="{8202431F-A5E5-405C-9277-6A2397C01EE0}" type="presParOf" srcId="{96E19388-4E46-425E-A679-53625F251E05}" destId="{857286D6-DB80-4566-B07A-9B7B6D3417C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B8BAA3-E5A8-4E9A-8A48-95B6CE933CC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en-US"/>
        </a:p>
      </dgm:t>
    </dgm:pt>
    <dgm:pt modelId="{C167AF29-240C-4A96-A420-FE1F4221225A}">
      <dgm:prSet/>
      <dgm:spPr>
        <a:solidFill>
          <a:srgbClr val="54A021"/>
        </a:solidFill>
      </dgm:spPr>
      <dgm:t>
        <a:bodyPr/>
        <a:lstStyle/>
        <a:p>
          <a:r>
            <a:rPr lang="en-US"/>
            <a:t>Earning more money</a:t>
          </a:r>
        </a:p>
      </dgm:t>
    </dgm:pt>
    <dgm:pt modelId="{F711FF77-D271-4EBE-8379-EA1DB0138C27}" type="parTrans" cxnId="{6D00F74E-75E7-49B0-B75B-6E2469DC14EC}">
      <dgm:prSet/>
      <dgm:spPr/>
      <dgm:t>
        <a:bodyPr/>
        <a:lstStyle/>
        <a:p>
          <a:endParaRPr lang="en-US"/>
        </a:p>
      </dgm:t>
    </dgm:pt>
    <dgm:pt modelId="{6636DD70-C0CA-4EAF-8344-2908A0B5ECC5}" type="sibTrans" cxnId="{6D00F74E-75E7-49B0-B75B-6E2469DC14EC}">
      <dgm:prSet/>
      <dgm:spPr/>
      <dgm:t>
        <a:bodyPr/>
        <a:lstStyle/>
        <a:p>
          <a:endParaRPr lang="en-US"/>
        </a:p>
      </dgm:t>
    </dgm:pt>
    <dgm:pt modelId="{1A1F2EBD-4E9D-4F90-BCDD-BF77FEA439F2}">
      <dgm:prSet/>
      <dgm:spPr>
        <a:solidFill>
          <a:srgbClr val="E6B91E"/>
        </a:solidFill>
      </dgm:spPr>
      <dgm:t>
        <a:bodyPr/>
        <a:lstStyle/>
        <a:p>
          <a:r>
            <a:rPr lang="en-US"/>
            <a:t>Following a passion </a:t>
          </a:r>
        </a:p>
      </dgm:t>
    </dgm:pt>
    <dgm:pt modelId="{78A0344A-0A31-4199-A991-3B99798410D8}" type="parTrans" cxnId="{BB2162D0-8D89-4125-8192-6EF386ACBEAF}">
      <dgm:prSet/>
      <dgm:spPr/>
      <dgm:t>
        <a:bodyPr/>
        <a:lstStyle/>
        <a:p>
          <a:endParaRPr lang="en-US"/>
        </a:p>
      </dgm:t>
    </dgm:pt>
    <dgm:pt modelId="{75BE4E4E-8941-45A1-A7A4-A0463A9ED6BC}" type="sibTrans" cxnId="{BB2162D0-8D89-4125-8192-6EF386ACBEAF}">
      <dgm:prSet/>
      <dgm:spPr/>
      <dgm:t>
        <a:bodyPr/>
        <a:lstStyle/>
        <a:p>
          <a:endParaRPr lang="en-US"/>
        </a:p>
      </dgm:t>
    </dgm:pt>
    <dgm:pt modelId="{369E69D2-4D45-4CDD-BF47-81251799F039}">
      <dgm:prSet/>
      <dgm:spPr>
        <a:solidFill>
          <a:srgbClr val="E76618"/>
        </a:solidFill>
      </dgm:spPr>
      <dgm:t>
        <a:bodyPr/>
        <a:lstStyle/>
        <a:p>
          <a:r>
            <a:rPr lang="en-US" dirty="0"/>
            <a:t>Improving a work-life balance</a:t>
          </a:r>
        </a:p>
      </dgm:t>
    </dgm:pt>
    <dgm:pt modelId="{E80A3EDE-FF85-4F1A-91DF-CBD4E55A1BD1}" type="parTrans" cxnId="{8A2A364D-F534-48BF-9C67-385D54E9E40B}">
      <dgm:prSet/>
      <dgm:spPr/>
      <dgm:t>
        <a:bodyPr/>
        <a:lstStyle/>
        <a:p>
          <a:endParaRPr lang="en-US"/>
        </a:p>
      </dgm:t>
    </dgm:pt>
    <dgm:pt modelId="{6E109F5C-0908-41D1-BA89-292BB91E9332}" type="sibTrans" cxnId="{8A2A364D-F534-48BF-9C67-385D54E9E40B}">
      <dgm:prSet/>
      <dgm:spPr/>
      <dgm:t>
        <a:bodyPr/>
        <a:lstStyle/>
        <a:p>
          <a:endParaRPr lang="en-US"/>
        </a:p>
      </dgm:t>
    </dgm:pt>
    <dgm:pt modelId="{7F4E8C4D-BE9D-4016-BDF0-3A1FA2D624B9}">
      <dgm:prSet/>
      <dgm:spPr>
        <a:solidFill>
          <a:srgbClr val="C42F1A"/>
        </a:solidFill>
      </dgm:spPr>
      <dgm:t>
        <a:bodyPr/>
        <a:lstStyle/>
        <a:p>
          <a:r>
            <a:rPr lang="en-US" dirty="0"/>
            <a:t>Working with a new leadership </a:t>
          </a:r>
        </a:p>
      </dgm:t>
    </dgm:pt>
    <dgm:pt modelId="{9B29509D-D28F-4EEE-A2A5-D2D53F4F225F}" type="parTrans" cxnId="{36733532-CA0E-40EA-97E0-CC66C1550157}">
      <dgm:prSet/>
      <dgm:spPr/>
      <dgm:t>
        <a:bodyPr/>
        <a:lstStyle/>
        <a:p>
          <a:endParaRPr lang="en-US"/>
        </a:p>
      </dgm:t>
    </dgm:pt>
    <dgm:pt modelId="{315BFA3E-34BB-499C-BF2A-B5E8C046C6D0}" type="sibTrans" cxnId="{36733532-CA0E-40EA-97E0-CC66C1550157}">
      <dgm:prSet/>
      <dgm:spPr/>
      <dgm:t>
        <a:bodyPr/>
        <a:lstStyle/>
        <a:p>
          <a:endParaRPr lang="en-US"/>
        </a:p>
      </dgm:t>
    </dgm:pt>
    <dgm:pt modelId="{CAD6AF92-A3E1-4851-90BC-B08051F369F5}">
      <dgm:prSet/>
      <dgm:spPr>
        <a:solidFill>
          <a:srgbClr val="918655"/>
        </a:solidFill>
      </dgm:spPr>
      <dgm:t>
        <a:bodyPr/>
        <a:lstStyle/>
        <a:p>
          <a:r>
            <a:rPr lang="en-US"/>
            <a:t>Making a difference </a:t>
          </a:r>
        </a:p>
      </dgm:t>
    </dgm:pt>
    <dgm:pt modelId="{2E9C0F8A-73AD-4C08-AF0E-0FCE5DC7E35C}" type="parTrans" cxnId="{D5F750A2-3005-40ED-BF7F-228B75BB8500}">
      <dgm:prSet/>
      <dgm:spPr/>
      <dgm:t>
        <a:bodyPr/>
        <a:lstStyle/>
        <a:p>
          <a:endParaRPr lang="en-US"/>
        </a:p>
      </dgm:t>
    </dgm:pt>
    <dgm:pt modelId="{15F35919-6FDA-4841-B046-CEECB7BB0185}" type="sibTrans" cxnId="{D5F750A2-3005-40ED-BF7F-228B75BB8500}">
      <dgm:prSet/>
      <dgm:spPr/>
      <dgm:t>
        <a:bodyPr/>
        <a:lstStyle/>
        <a:p>
          <a:endParaRPr lang="en-US"/>
        </a:p>
      </dgm:t>
    </dgm:pt>
    <dgm:pt modelId="{4D8B6857-659A-446F-8D94-56771E8EDAA3}">
      <dgm:prSet/>
      <dgm:spPr/>
      <dgm:t>
        <a:bodyPr/>
        <a:lstStyle/>
        <a:p>
          <a:r>
            <a:rPr lang="en-US" dirty="0"/>
            <a:t>Gaining more relevant experience </a:t>
          </a:r>
        </a:p>
      </dgm:t>
    </dgm:pt>
    <dgm:pt modelId="{1E8E2B92-4955-4C09-801B-2EA1CE4D4A95}" type="parTrans" cxnId="{68D8768D-CE0F-4167-A286-9BE7B136F859}">
      <dgm:prSet/>
      <dgm:spPr/>
      <dgm:t>
        <a:bodyPr/>
        <a:lstStyle/>
        <a:p>
          <a:endParaRPr lang="en-US"/>
        </a:p>
      </dgm:t>
    </dgm:pt>
    <dgm:pt modelId="{EBE2DFCA-7BE1-41C6-830C-92C11B971832}" type="sibTrans" cxnId="{68D8768D-CE0F-4167-A286-9BE7B136F859}">
      <dgm:prSet/>
      <dgm:spPr/>
      <dgm:t>
        <a:bodyPr/>
        <a:lstStyle/>
        <a:p>
          <a:endParaRPr lang="en-US"/>
        </a:p>
      </dgm:t>
    </dgm:pt>
    <dgm:pt modelId="{747D8720-01BC-42F7-AE13-1A4FDCDFC804}">
      <dgm:prSet/>
      <dgm:spPr>
        <a:solidFill>
          <a:srgbClr val="CABC08"/>
        </a:solidFill>
      </dgm:spPr>
      <dgm:t>
        <a:bodyPr/>
        <a:lstStyle/>
        <a:p>
          <a:r>
            <a:rPr lang="en-US"/>
            <a:t>Finding new challenges </a:t>
          </a:r>
        </a:p>
      </dgm:t>
    </dgm:pt>
    <dgm:pt modelId="{CD5AC5F9-1558-434A-8D71-F19DEE6F2C32}" type="parTrans" cxnId="{A5AC2916-62A9-4B37-BAF3-482918E0A34B}">
      <dgm:prSet/>
      <dgm:spPr/>
      <dgm:t>
        <a:bodyPr/>
        <a:lstStyle/>
        <a:p>
          <a:endParaRPr lang="en-US"/>
        </a:p>
      </dgm:t>
    </dgm:pt>
    <dgm:pt modelId="{077CFB3C-DFBA-4C35-8170-BC4F5BEAA3A1}" type="sibTrans" cxnId="{A5AC2916-62A9-4B37-BAF3-482918E0A34B}">
      <dgm:prSet/>
      <dgm:spPr/>
      <dgm:t>
        <a:bodyPr/>
        <a:lstStyle/>
        <a:p>
          <a:endParaRPr lang="en-US"/>
        </a:p>
      </dgm:t>
    </dgm:pt>
    <dgm:pt modelId="{D1B5FF99-B235-4238-B7ED-84C4B0C9A404}">
      <dgm:prSet/>
      <dgm:spPr/>
      <dgm:t>
        <a:bodyPr/>
        <a:lstStyle/>
        <a:p>
          <a:r>
            <a:rPr lang="en-US"/>
            <a:t>Focusing on a secondary interest </a:t>
          </a:r>
        </a:p>
      </dgm:t>
    </dgm:pt>
    <dgm:pt modelId="{AAA90109-55D2-4E15-B5F6-607B642CAE39}" type="parTrans" cxnId="{1405E738-2B0B-4C3D-BE03-2705FBC317F6}">
      <dgm:prSet/>
      <dgm:spPr/>
      <dgm:t>
        <a:bodyPr/>
        <a:lstStyle/>
        <a:p>
          <a:endParaRPr lang="en-US"/>
        </a:p>
      </dgm:t>
    </dgm:pt>
    <dgm:pt modelId="{5EE7C7C8-527F-4EE6-AAE0-3AE9620D5898}" type="sibTrans" cxnId="{1405E738-2B0B-4C3D-BE03-2705FBC317F6}">
      <dgm:prSet/>
      <dgm:spPr/>
      <dgm:t>
        <a:bodyPr/>
        <a:lstStyle/>
        <a:p>
          <a:endParaRPr lang="en-US"/>
        </a:p>
      </dgm:t>
    </dgm:pt>
    <dgm:pt modelId="{50E94D2B-D8C0-4F8D-B153-31BEAAA40B30}" type="pres">
      <dgm:prSet presAssocID="{47B8BAA3-E5A8-4E9A-8A48-95B6CE933CCA}" presName="Name0" presStyleCnt="0">
        <dgm:presLayoutVars>
          <dgm:dir/>
          <dgm:resizeHandles val="exact"/>
        </dgm:presLayoutVars>
      </dgm:prSet>
      <dgm:spPr/>
    </dgm:pt>
    <dgm:pt modelId="{23A634AD-6006-4A5F-A6BB-DB7EE2F583D9}" type="pres">
      <dgm:prSet presAssocID="{C167AF29-240C-4A96-A420-FE1F4221225A}" presName="node" presStyleLbl="node1" presStyleIdx="0" presStyleCnt="8">
        <dgm:presLayoutVars>
          <dgm:bulletEnabled val="1"/>
        </dgm:presLayoutVars>
      </dgm:prSet>
      <dgm:spPr/>
    </dgm:pt>
    <dgm:pt modelId="{F4461188-89BE-43CE-9DDD-5E921B05B475}" type="pres">
      <dgm:prSet presAssocID="{6636DD70-C0CA-4EAF-8344-2908A0B5ECC5}" presName="sibTrans" presStyleLbl="sibTrans1D1" presStyleIdx="0" presStyleCnt="7"/>
      <dgm:spPr/>
    </dgm:pt>
    <dgm:pt modelId="{5D4FAFDA-A4D9-4510-ACF6-0CB0CD0B2A68}" type="pres">
      <dgm:prSet presAssocID="{6636DD70-C0CA-4EAF-8344-2908A0B5ECC5}" presName="connectorText" presStyleLbl="sibTrans1D1" presStyleIdx="0" presStyleCnt="7"/>
      <dgm:spPr/>
    </dgm:pt>
    <dgm:pt modelId="{AD0E8DD1-E2C7-4746-82C6-F584DDD82858}" type="pres">
      <dgm:prSet presAssocID="{1A1F2EBD-4E9D-4F90-BCDD-BF77FEA439F2}" presName="node" presStyleLbl="node1" presStyleIdx="1" presStyleCnt="8">
        <dgm:presLayoutVars>
          <dgm:bulletEnabled val="1"/>
        </dgm:presLayoutVars>
      </dgm:prSet>
      <dgm:spPr/>
    </dgm:pt>
    <dgm:pt modelId="{48CE0426-99D2-4BA4-9D68-3BBBAE54EAD6}" type="pres">
      <dgm:prSet presAssocID="{75BE4E4E-8941-45A1-A7A4-A0463A9ED6BC}" presName="sibTrans" presStyleLbl="sibTrans1D1" presStyleIdx="1" presStyleCnt="7"/>
      <dgm:spPr/>
    </dgm:pt>
    <dgm:pt modelId="{B23AA718-8E6C-4BA9-A28D-C8FEEC47328A}" type="pres">
      <dgm:prSet presAssocID="{75BE4E4E-8941-45A1-A7A4-A0463A9ED6BC}" presName="connectorText" presStyleLbl="sibTrans1D1" presStyleIdx="1" presStyleCnt="7"/>
      <dgm:spPr/>
    </dgm:pt>
    <dgm:pt modelId="{1824F33D-50A3-4478-AB59-2E50AB88BBE7}" type="pres">
      <dgm:prSet presAssocID="{369E69D2-4D45-4CDD-BF47-81251799F039}" presName="node" presStyleLbl="node1" presStyleIdx="2" presStyleCnt="8">
        <dgm:presLayoutVars>
          <dgm:bulletEnabled val="1"/>
        </dgm:presLayoutVars>
      </dgm:prSet>
      <dgm:spPr/>
    </dgm:pt>
    <dgm:pt modelId="{AA8AB7EE-0686-47FD-B789-B58DC7477CF8}" type="pres">
      <dgm:prSet presAssocID="{6E109F5C-0908-41D1-BA89-292BB91E9332}" presName="sibTrans" presStyleLbl="sibTrans1D1" presStyleIdx="2" presStyleCnt="7"/>
      <dgm:spPr/>
    </dgm:pt>
    <dgm:pt modelId="{0CF0FD95-4A15-480E-A1C1-658077D573BD}" type="pres">
      <dgm:prSet presAssocID="{6E109F5C-0908-41D1-BA89-292BB91E9332}" presName="connectorText" presStyleLbl="sibTrans1D1" presStyleIdx="2" presStyleCnt="7"/>
      <dgm:spPr/>
    </dgm:pt>
    <dgm:pt modelId="{9100014F-CCA0-47DA-A25F-9625CAB6992E}" type="pres">
      <dgm:prSet presAssocID="{7F4E8C4D-BE9D-4016-BDF0-3A1FA2D624B9}" presName="node" presStyleLbl="node1" presStyleIdx="3" presStyleCnt="8">
        <dgm:presLayoutVars>
          <dgm:bulletEnabled val="1"/>
        </dgm:presLayoutVars>
      </dgm:prSet>
      <dgm:spPr/>
    </dgm:pt>
    <dgm:pt modelId="{3F0938D1-E86B-4EB4-A13E-8A695DEF5D1D}" type="pres">
      <dgm:prSet presAssocID="{315BFA3E-34BB-499C-BF2A-B5E8C046C6D0}" presName="sibTrans" presStyleLbl="sibTrans1D1" presStyleIdx="3" presStyleCnt="7"/>
      <dgm:spPr/>
    </dgm:pt>
    <dgm:pt modelId="{81FAF298-89AC-46B7-B93B-D2D0E0BB4E01}" type="pres">
      <dgm:prSet presAssocID="{315BFA3E-34BB-499C-BF2A-B5E8C046C6D0}" presName="connectorText" presStyleLbl="sibTrans1D1" presStyleIdx="3" presStyleCnt="7"/>
      <dgm:spPr/>
    </dgm:pt>
    <dgm:pt modelId="{3A827F43-6BB5-4F84-91F4-6E949AF91923}" type="pres">
      <dgm:prSet presAssocID="{CAD6AF92-A3E1-4851-90BC-B08051F369F5}" presName="node" presStyleLbl="node1" presStyleIdx="4" presStyleCnt="8">
        <dgm:presLayoutVars>
          <dgm:bulletEnabled val="1"/>
        </dgm:presLayoutVars>
      </dgm:prSet>
      <dgm:spPr/>
    </dgm:pt>
    <dgm:pt modelId="{9DFC8AE4-073F-4B5B-8AFA-8A9DA5595F9F}" type="pres">
      <dgm:prSet presAssocID="{15F35919-6FDA-4841-B046-CEECB7BB0185}" presName="sibTrans" presStyleLbl="sibTrans1D1" presStyleIdx="4" presStyleCnt="7"/>
      <dgm:spPr/>
    </dgm:pt>
    <dgm:pt modelId="{F02151E5-1687-4383-833E-866424117977}" type="pres">
      <dgm:prSet presAssocID="{15F35919-6FDA-4841-B046-CEECB7BB0185}" presName="connectorText" presStyleLbl="sibTrans1D1" presStyleIdx="4" presStyleCnt="7"/>
      <dgm:spPr/>
    </dgm:pt>
    <dgm:pt modelId="{E39689F2-D0EE-4855-81F7-D18181DA8D1E}" type="pres">
      <dgm:prSet presAssocID="{4D8B6857-659A-446F-8D94-56771E8EDAA3}" presName="node" presStyleLbl="node1" presStyleIdx="5" presStyleCnt="8">
        <dgm:presLayoutVars>
          <dgm:bulletEnabled val="1"/>
        </dgm:presLayoutVars>
      </dgm:prSet>
      <dgm:spPr/>
    </dgm:pt>
    <dgm:pt modelId="{66695BE0-E22A-4CBD-9A88-89F77F4A7F74}" type="pres">
      <dgm:prSet presAssocID="{EBE2DFCA-7BE1-41C6-830C-92C11B971832}" presName="sibTrans" presStyleLbl="sibTrans1D1" presStyleIdx="5" presStyleCnt="7"/>
      <dgm:spPr/>
    </dgm:pt>
    <dgm:pt modelId="{2947E0EB-6BDD-4DE3-B366-9EA88BEA03A3}" type="pres">
      <dgm:prSet presAssocID="{EBE2DFCA-7BE1-41C6-830C-92C11B971832}" presName="connectorText" presStyleLbl="sibTrans1D1" presStyleIdx="5" presStyleCnt="7"/>
      <dgm:spPr/>
    </dgm:pt>
    <dgm:pt modelId="{94782296-1A06-4041-BB97-D19379BE0B57}" type="pres">
      <dgm:prSet presAssocID="{747D8720-01BC-42F7-AE13-1A4FDCDFC804}" presName="node" presStyleLbl="node1" presStyleIdx="6" presStyleCnt="8">
        <dgm:presLayoutVars>
          <dgm:bulletEnabled val="1"/>
        </dgm:presLayoutVars>
      </dgm:prSet>
      <dgm:spPr/>
    </dgm:pt>
    <dgm:pt modelId="{3B051498-4486-4D7A-8F4A-51D852F118BF}" type="pres">
      <dgm:prSet presAssocID="{077CFB3C-DFBA-4C35-8170-BC4F5BEAA3A1}" presName="sibTrans" presStyleLbl="sibTrans1D1" presStyleIdx="6" presStyleCnt="7"/>
      <dgm:spPr/>
    </dgm:pt>
    <dgm:pt modelId="{D11E43ED-20DD-4381-8F03-29825BCE34D7}" type="pres">
      <dgm:prSet presAssocID="{077CFB3C-DFBA-4C35-8170-BC4F5BEAA3A1}" presName="connectorText" presStyleLbl="sibTrans1D1" presStyleIdx="6" presStyleCnt="7"/>
      <dgm:spPr/>
    </dgm:pt>
    <dgm:pt modelId="{B5C7636C-A6BD-46F5-9213-B40B42A7FE1B}" type="pres">
      <dgm:prSet presAssocID="{D1B5FF99-B235-4238-B7ED-84C4B0C9A404}" presName="node" presStyleLbl="node1" presStyleIdx="7" presStyleCnt="8">
        <dgm:presLayoutVars>
          <dgm:bulletEnabled val="1"/>
        </dgm:presLayoutVars>
      </dgm:prSet>
      <dgm:spPr/>
    </dgm:pt>
  </dgm:ptLst>
  <dgm:cxnLst>
    <dgm:cxn modelId="{D552C302-7778-486A-AD03-B002FB183AAD}" type="presOf" srcId="{CAD6AF92-A3E1-4851-90BC-B08051F369F5}" destId="{3A827F43-6BB5-4F84-91F4-6E949AF91923}" srcOrd="0" destOrd="0" presId="urn:microsoft.com/office/officeart/2016/7/layout/RepeatingBendingProcessNew"/>
    <dgm:cxn modelId="{5563930B-CF33-475E-80E5-1D59351E79F1}" type="presOf" srcId="{C167AF29-240C-4A96-A420-FE1F4221225A}" destId="{23A634AD-6006-4A5F-A6BB-DB7EE2F583D9}" srcOrd="0" destOrd="0" presId="urn:microsoft.com/office/officeart/2016/7/layout/RepeatingBendingProcessNew"/>
    <dgm:cxn modelId="{A5AC2916-62A9-4B37-BAF3-482918E0A34B}" srcId="{47B8BAA3-E5A8-4E9A-8A48-95B6CE933CCA}" destId="{747D8720-01BC-42F7-AE13-1A4FDCDFC804}" srcOrd="6" destOrd="0" parTransId="{CD5AC5F9-1558-434A-8D71-F19DEE6F2C32}" sibTransId="{077CFB3C-DFBA-4C35-8170-BC4F5BEAA3A1}"/>
    <dgm:cxn modelId="{6E263C29-9E40-4C65-81C4-36C12EE00659}" type="presOf" srcId="{315BFA3E-34BB-499C-BF2A-B5E8C046C6D0}" destId="{3F0938D1-E86B-4EB4-A13E-8A695DEF5D1D}" srcOrd="0" destOrd="0" presId="urn:microsoft.com/office/officeart/2016/7/layout/RepeatingBendingProcessNew"/>
    <dgm:cxn modelId="{36733532-CA0E-40EA-97E0-CC66C1550157}" srcId="{47B8BAA3-E5A8-4E9A-8A48-95B6CE933CCA}" destId="{7F4E8C4D-BE9D-4016-BDF0-3A1FA2D624B9}" srcOrd="3" destOrd="0" parTransId="{9B29509D-D28F-4EEE-A2A5-D2D53F4F225F}" sibTransId="{315BFA3E-34BB-499C-BF2A-B5E8C046C6D0}"/>
    <dgm:cxn modelId="{8F39B034-D538-433E-B6C3-A1425CCBF91A}" type="presOf" srcId="{315BFA3E-34BB-499C-BF2A-B5E8C046C6D0}" destId="{81FAF298-89AC-46B7-B93B-D2D0E0BB4E01}" srcOrd="1" destOrd="0" presId="urn:microsoft.com/office/officeart/2016/7/layout/RepeatingBendingProcessNew"/>
    <dgm:cxn modelId="{DC955437-78B4-40BD-93EF-FC26D491AA58}" type="presOf" srcId="{077CFB3C-DFBA-4C35-8170-BC4F5BEAA3A1}" destId="{3B051498-4486-4D7A-8F4A-51D852F118BF}" srcOrd="0" destOrd="0" presId="urn:microsoft.com/office/officeart/2016/7/layout/RepeatingBendingProcessNew"/>
    <dgm:cxn modelId="{1405E738-2B0B-4C3D-BE03-2705FBC317F6}" srcId="{47B8BAA3-E5A8-4E9A-8A48-95B6CE933CCA}" destId="{D1B5FF99-B235-4238-B7ED-84C4B0C9A404}" srcOrd="7" destOrd="0" parTransId="{AAA90109-55D2-4E15-B5F6-607B642CAE39}" sibTransId="{5EE7C7C8-527F-4EE6-AAE0-3AE9620D5898}"/>
    <dgm:cxn modelId="{9C15703D-4C44-4243-8D6B-F983DE5E6025}" type="presOf" srcId="{75BE4E4E-8941-45A1-A7A4-A0463A9ED6BC}" destId="{B23AA718-8E6C-4BA9-A28D-C8FEEC47328A}" srcOrd="1" destOrd="0" presId="urn:microsoft.com/office/officeart/2016/7/layout/RepeatingBendingProcessNew"/>
    <dgm:cxn modelId="{206F224A-E8ED-493F-A561-3C9BC7EA3F4A}" type="presOf" srcId="{1A1F2EBD-4E9D-4F90-BCDD-BF77FEA439F2}" destId="{AD0E8DD1-E2C7-4746-82C6-F584DDD82858}" srcOrd="0" destOrd="0" presId="urn:microsoft.com/office/officeart/2016/7/layout/RepeatingBendingProcessNew"/>
    <dgm:cxn modelId="{8A2A364D-F534-48BF-9C67-385D54E9E40B}" srcId="{47B8BAA3-E5A8-4E9A-8A48-95B6CE933CCA}" destId="{369E69D2-4D45-4CDD-BF47-81251799F039}" srcOrd="2" destOrd="0" parTransId="{E80A3EDE-FF85-4F1A-91DF-CBD4E55A1BD1}" sibTransId="{6E109F5C-0908-41D1-BA89-292BB91E9332}"/>
    <dgm:cxn modelId="{6D00F74E-75E7-49B0-B75B-6E2469DC14EC}" srcId="{47B8BAA3-E5A8-4E9A-8A48-95B6CE933CCA}" destId="{C167AF29-240C-4A96-A420-FE1F4221225A}" srcOrd="0" destOrd="0" parTransId="{F711FF77-D271-4EBE-8379-EA1DB0138C27}" sibTransId="{6636DD70-C0CA-4EAF-8344-2908A0B5ECC5}"/>
    <dgm:cxn modelId="{88002A73-355F-4AD3-AF68-721720D7BD4D}" type="presOf" srcId="{EBE2DFCA-7BE1-41C6-830C-92C11B971832}" destId="{66695BE0-E22A-4CBD-9A88-89F77F4A7F74}" srcOrd="0" destOrd="0" presId="urn:microsoft.com/office/officeart/2016/7/layout/RepeatingBendingProcessNew"/>
    <dgm:cxn modelId="{94B3BE54-DD8B-48AA-B9C3-D8CD42C31DD7}" type="presOf" srcId="{7F4E8C4D-BE9D-4016-BDF0-3A1FA2D624B9}" destId="{9100014F-CCA0-47DA-A25F-9625CAB6992E}" srcOrd="0" destOrd="0" presId="urn:microsoft.com/office/officeart/2016/7/layout/RepeatingBendingProcessNew"/>
    <dgm:cxn modelId="{AD816989-958A-48EA-AB45-51867A3B7235}" type="presOf" srcId="{6636DD70-C0CA-4EAF-8344-2908A0B5ECC5}" destId="{5D4FAFDA-A4D9-4510-ACF6-0CB0CD0B2A68}" srcOrd="1" destOrd="0" presId="urn:microsoft.com/office/officeart/2016/7/layout/RepeatingBendingProcessNew"/>
    <dgm:cxn modelId="{4A082F8B-E5B4-4F0C-AED8-D6D3FFF1206F}" type="presOf" srcId="{EBE2DFCA-7BE1-41C6-830C-92C11B971832}" destId="{2947E0EB-6BDD-4DE3-B366-9EA88BEA03A3}" srcOrd="1" destOrd="0" presId="urn:microsoft.com/office/officeart/2016/7/layout/RepeatingBendingProcessNew"/>
    <dgm:cxn modelId="{68D8768D-CE0F-4167-A286-9BE7B136F859}" srcId="{47B8BAA3-E5A8-4E9A-8A48-95B6CE933CCA}" destId="{4D8B6857-659A-446F-8D94-56771E8EDAA3}" srcOrd="5" destOrd="0" parTransId="{1E8E2B92-4955-4C09-801B-2EA1CE4D4A95}" sibTransId="{EBE2DFCA-7BE1-41C6-830C-92C11B971832}"/>
    <dgm:cxn modelId="{09828C96-5A8B-4F25-A106-CF58BD15E961}" type="presOf" srcId="{747D8720-01BC-42F7-AE13-1A4FDCDFC804}" destId="{94782296-1A06-4041-BB97-D19379BE0B57}" srcOrd="0" destOrd="0" presId="urn:microsoft.com/office/officeart/2016/7/layout/RepeatingBendingProcessNew"/>
    <dgm:cxn modelId="{D5F750A2-3005-40ED-BF7F-228B75BB8500}" srcId="{47B8BAA3-E5A8-4E9A-8A48-95B6CE933CCA}" destId="{CAD6AF92-A3E1-4851-90BC-B08051F369F5}" srcOrd="4" destOrd="0" parTransId="{2E9C0F8A-73AD-4C08-AF0E-0FCE5DC7E35C}" sibTransId="{15F35919-6FDA-4841-B046-CEECB7BB0185}"/>
    <dgm:cxn modelId="{6EB889B3-2B56-4618-9E30-778E7CE549D8}" type="presOf" srcId="{75BE4E4E-8941-45A1-A7A4-A0463A9ED6BC}" destId="{48CE0426-99D2-4BA4-9D68-3BBBAE54EAD6}" srcOrd="0" destOrd="0" presId="urn:microsoft.com/office/officeart/2016/7/layout/RepeatingBendingProcessNew"/>
    <dgm:cxn modelId="{A43543BB-48BF-486D-BE76-2CFC3AAB39CE}" type="presOf" srcId="{15F35919-6FDA-4841-B046-CEECB7BB0185}" destId="{9DFC8AE4-073F-4B5B-8AFA-8A9DA5595F9F}" srcOrd="0" destOrd="0" presId="urn:microsoft.com/office/officeart/2016/7/layout/RepeatingBendingProcessNew"/>
    <dgm:cxn modelId="{C6855ABE-C7B3-4841-BEFD-5B451F08F2CB}" type="presOf" srcId="{6E109F5C-0908-41D1-BA89-292BB91E9332}" destId="{AA8AB7EE-0686-47FD-B789-B58DC7477CF8}" srcOrd="0" destOrd="0" presId="urn:microsoft.com/office/officeart/2016/7/layout/RepeatingBendingProcessNew"/>
    <dgm:cxn modelId="{BB2162D0-8D89-4125-8192-6EF386ACBEAF}" srcId="{47B8BAA3-E5A8-4E9A-8A48-95B6CE933CCA}" destId="{1A1F2EBD-4E9D-4F90-BCDD-BF77FEA439F2}" srcOrd="1" destOrd="0" parTransId="{78A0344A-0A31-4199-A991-3B99798410D8}" sibTransId="{75BE4E4E-8941-45A1-A7A4-A0463A9ED6BC}"/>
    <dgm:cxn modelId="{19F68BD5-C7FA-45B5-9532-A989DEE43A24}" type="presOf" srcId="{D1B5FF99-B235-4238-B7ED-84C4B0C9A404}" destId="{B5C7636C-A6BD-46F5-9213-B40B42A7FE1B}" srcOrd="0" destOrd="0" presId="urn:microsoft.com/office/officeart/2016/7/layout/RepeatingBendingProcessNew"/>
    <dgm:cxn modelId="{FCDCBED5-A95F-4013-A4F8-599CD677CA6D}" type="presOf" srcId="{6636DD70-C0CA-4EAF-8344-2908A0B5ECC5}" destId="{F4461188-89BE-43CE-9DDD-5E921B05B475}" srcOrd="0" destOrd="0" presId="urn:microsoft.com/office/officeart/2016/7/layout/RepeatingBendingProcessNew"/>
    <dgm:cxn modelId="{7085A3DF-BE1E-43E9-851C-BAC85FFF83E9}" type="presOf" srcId="{47B8BAA3-E5A8-4E9A-8A48-95B6CE933CCA}" destId="{50E94D2B-D8C0-4F8D-B153-31BEAAA40B30}" srcOrd="0" destOrd="0" presId="urn:microsoft.com/office/officeart/2016/7/layout/RepeatingBendingProcessNew"/>
    <dgm:cxn modelId="{333EDFE2-785E-45B1-A9EA-6CF7C48AFC5F}" type="presOf" srcId="{6E109F5C-0908-41D1-BA89-292BB91E9332}" destId="{0CF0FD95-4A15-480E-A1C1-658077D573BD}" srcOrd="1" destOrd="0" presId="urn:microsoft.com/office/officeart/2016/7/layout/RepeatingBendingProcessNew"/>
    <dgm:cxn modelId="{A515B4E7-68B1-49D6-B8CE-0C07DFF512A8}" type="presOf" srcId="{077CFB3C-DFBA-4C35-8170-BC4F5BEAA3A1}" destId="{D11E43ED-20DD-4381-8F03-29825BCE34D7}" srcOrd="1" destOrd="0" presId="urn:microsoft.com/office/officeart/2016/7/layout/RepeatingBendingProcessNew"/>
    <dgm:cxn modelId="{64A0F1EA-EF0D-4514-B623-0CE5406C3D58}" type="presOf" srcId="{15F35919-6FDA-4841-B046-CEECB7BB0185}" destId="{F02151E5-1687-4383-833E-866424117977}" srcOrd="1" destOrd="0" presId="urn:microsoft.com/office/officeart/2016/7/layout/RepeatingBendingProcessNew"/>
    <dgm:cxn modelId="{3C8C5AEB-53A9-4F13-9E0F-027097CFE9B6}" type="presOf" srcId="{4D8B6857-659A-446F-8D94-56771E8EDAA3}" destId="{E39689F2-D0EE-4855-81F7-D18181DA8D1E}" srcOrd="0" destOrd="0" presId="urn:microsoft.com/office/officeart/2016/7/layout/RepeatingBendingProcessNew"/>
    <dgm:cxn modelId="{93D060F0-A359-46E8-BD0C-1AC5D60233AA}" type="presOf" srcId="{369E69D2-4D45-4CDD-BF47-81251799F039}" destId="{1824F33D-50A3-4478-AB59-2E50AB88BBE7}" srcOrd="0" destOrd="0" presId="urn:microsoft.com/office/officeart/2016/7/layout/RepeatingBendingProcessNew"/>
    <dgm:cxn modelId="{7836B6FF-B8C9-47D6-9B86-88C56D13F6F8}" type="presParOf" srcId="{50E94D2B-D8C0-4F8D-B153-31BEAAA40B30}" destId="{23A634AD-6006-4A5F-A6BB-DB7EE2F583D9}" srcOrd="0" destOrd="0" presId="urn:microsoft.com/office/officeart/2016/7/layout/RepeatingBendingProcessNew"/>
    <dgm:cxn modelId="{E9A16570-FB70-4025-BD80-8FE037AE84F0}" type="presParOf" srcId="{50E94D2B-D8C0-4F8D-B153-31BEAAA40B30}" destId="{F4461188-89BE-43CE-9DDD-5E921B05B475}" srcOrd="1" destOrd="0" presId="urn:microsoft.com/office/officeart/2016/7/layout/RepeatingBendingProcessNew"/>
    <dgm:cxn modelId="{1DDBDE20-641B-475F-B6CF-6E19045BB71E}" type="presParOf" srcId="{F4461188-89BE-43CE-9DDD-5E921B05B475}" destId="{5D4FAFDA-A4D9-4510-ACF6-0CB0CD0B2A68}" srcOrd="0" destOrd="0" presId="urn:microsoft.com/office/officeart/2016/7/layout/RepeatingBendingProcessNew"/>
    <dgm:cxn modelId="{FD696CD6-59D8-4B81-A712-ACFA376CC672}" type="presParOf" srcId="{50E94D2B-D8C0-4F8D-B153-31BEAAA40B30}" destId="{AD0E8DD1-E2C7-4746-82C6-F584DDD82858}" srcOrd="2" destOrd="0" presId="urn:microsoft.com/office/officeart/2016/7/layout/RepeatingBendingProcessNew"/>
    <dgm:cxn modelId="{F7A206BA-BA24-4249-9F5E-87A67F7E7791}" type="presParOf" srcId="{50E94D2B-D8C0-4F8D-B153-31BEAAA40B30}" destId="{48CE0426-99D2-4BA4-9D68-3BBBAE54EAD6}" srcOrd="3" destOrd="0" presId="urn:microsoft.com/office/officeart/2016/7/layout/RepeatingBendingProcessNew"/>
    <dgm:cxn modelId="{BBFA27BA-C482-4DA4-9B0C-DE84CCFF4BAF}" type="presParOf" srcId="{48CE0426-99D2-4BA4-9D68-3BBBAE54EAD6}" destId="{B23AA718-8E6C-4BA9-A28D-C8FEEC47328A}" srcOrd="0" destOrd="0" presId="urn:microsoft.com/office/officeart/2016/7/layout/RepeatingBendingProcessNew"/>
    <dgm:cxn modelId="{2E827E20-2F60-441F-8087-9821DC8780FC}" type="presParOf" srcId="{50E94D2B-D8C0-4F8D-B153-31BEAAA40B30}" destId="{1824F33D-50A3-4478-AB59-2E50AB88BBE7}" srcOrd="4" destOrd="0" presId="urn:microsoft.com/office/officeart/2016/7/layout/RepeatingBendingProcessNew"/>
    <dgm:cxn modelId="{0A92D155-BD51-436F-815A-B3D71436C630}" type="presParOf" srcId="{50E94D2B-D8C0-4F8D-B153-31BEAAA40B30}" destId="{AA8AB7EE-0686-47FD-B789-B58DC7477CF8}" srcOrd="5" destOrd="0" presId="urn:microsoft.com/office/officeart/2016/7/layout/RepeatingBendingProcessNew"/>
    <dgm:cxn modelId="{3694A92C-DFEB-4853-BCF8-E89ADB5C4C25}" type="presParOf" srcId="{AA8AB7EE-0686-47FD-B789-B58DC7477CF8}" destId="{0CF0FD95-4A15-480E-A1C1-658077D573BD}" srcOrd="0" destOrd="0" presId="urn:microsoft.com/office/officeart/2016/7/layout/RepeatingBendingProcessNew"/>
    <dgm:cxn modelId="{69F2D246-472D-4435-B3F3-F5233E9A137D}" type="presParOf" srcId="{50E94D2B-D8C0-4F8D-B153-31BEAAA40B30}" destId="{9100014F-CCA0-47DA-A25F-9625CAB6992E}" srcOrd="6" destOrd="0" presId="urn:microsoft.com/office/officeart/2016/7/layout/RepeatingBendingProcessNew"/>
    <dgm:cxn modelId="{60ED7874-2081-4C29-BF6C-27CD7E1A091E}" type="presParOf" srcId="{50E94D2B-D8C0-4F8D-B153-31BEAAA40B30}" destId="{3F0938D1-E86B-4EB4-A13E-8A695DEF5D1D}" srcOrd="7" destOrd="0" presId="urn:microsoft.com/office/officeart/2016/7/layout/RepeatingBendingProcessNew"/>
    <dgm:cxn modelId="{CF252074-1BD9-4547-B222-ED9BD83B2826}" type="presParOf" srcId="{3F0938D1-E86B-4EB4-A13E-8A695DEF5D1D}" destId="{81FAF298-89AC-46B7-B93B-D2D0E0BB4E01}" srcOrd="0" destOrd="0" presId="urn:microsoft.com/office/officeart/2016/7/layout/RepeatingBendingProcessNew"/>
    <dgm:cxn modelId="{71DA2409-82A6-40C5-AA8F-D88901100CC2}" type="presParOf" srcId="{50E94D2B-D8C0-4F8D-B153-31BEAAA40B30}" destId="{3A827F43-6BB5-4F84-91F4-6E949AF91923}" srcOrd="8" destOrd="0" presId="urn:microsoft.com/office/officeart/2016/7/layout/RepeatingBendingProcessNew"/>
    <dgm:cxn modelId="{D485F1CF-2E9F-43B3-A47E-A0FF0242247C}" type="presParOf" srcId="{50E94D2B-D8C0-4F8D-B153-31BEAAA40B30}" destId="{9DFC8AE4-073F-4B5B-8AFA-8A9DA5595F9F}" srcOrd="9" destOrd="0" presId="urn:microsoft.com/office/officeart/2016/7/layout/RepeatingBendingProcessNew"/>
    <dgm:cxn modelId="{D59C1B0C-CC7F-43F5-8D9A-D512104CC757}" type="presParOf" srcId="{9DFC8AE4-073F-4B5B-8AFA-8A9DA5595F9F}" destId="{F02151E5-1687-4383-833E-866424117977}" srcOrd="0" destOrd="0" presId="urn:microsoft.com/office/officeart/2016/7/layout/RepeatingBendingProcessNew"/>
    <dgm:cxn modelId="{11813EA2-C319-421F-A369-E9E5B3EBAD71}" type="presParOf" srcId="{50E94D2B-D8C0-4F8D-B153-31BEAAA40B30}" destId="{E39689F2-D0EE-4855-81F7-D18181DA8D1E}" srcOrd="10" destOrd="0" presId="urn:microsoft.com/office/officeart/2016/7/layout/RepeatingBendingProcessNew"/>
    <dgm:cxn modelId="{3D423EBB-03B5-4578-8352-1FE677A0B6FB}" type="presParOf" srcId="{50E94D2B-D8C0-4F8D-B153-31BEAAA40B30}" destId="{66695BE0-E22A-4CBD-9A88-89F77F4A7F74}" srcOrd="11" destOrd="0" presId="urn:microsoft.com/office/officeart/2016/7/layout/RepeatingBendingProcessNew"/>
    <dgm:cxn modelId="{1C3D88E9-34A1-4C53-A989-8ED25416A4E7}" type="presParOf" srcId="{66695BE0-E22A-4CBD-9A88-89F77F4A7F74}" destId="{2947E0EB-6BDD-4DE3-B366-9EA88BEA03A3}" srcOrd="0" destOrd="0" presId="urn:microsoft.com/office/officeart/2016/7/layout/RepeatingBendingProcessNew"/>
    <dgm:cxn modelId="{5179F2E6-46A3-4A1E-B8F7-6F0DF5CCADE9}" type="presParOf" srcId="{50E94D2B-D8C0-4F8D-B153-31BEAAA40B30}" destId="{94782296-1A06-4041-BB97-D19379BE0B57}" srcOrd="12" destOrd="0" presId="urn:microsoft.com/office/officeart/2016/7/layout/RepeatingBendingProcessNew"/>
    <dgm:cxn modelId="{BFE3CAD9-B8CF-48FE-9489-325E4AB0E7A7}" type="presParOf" srcId="{50E94D2B-D8C0-4F8D-B153-31BEAAA40B30}" destId="{3B051498-4486-4D7A-8F4A-51D852F118BF}" srcOrd="13" destOrd="0" presId="urn:microsoft.com/office/officeart/2016/7/layout/RepeatingBendingProcessNew"/>
    <dgm:cxn modelId="{5571DDB8-1AB2-48D6-9C15-CE2E7EA112CD}" type="presParOf" srcId="{3B051498-4486-4D7A-8F4A-51D852F118BF}" destId="{D11E43ED-20DD-4381-8F03-29825BCE34D7}" srcOrd="0" destOrd="0" presId="urn:microsoft.com/office/officeart/2016/7/layout/RepeatingBendingProcessNew"/>
    <dgm:cxn modelId="{0A01450D-0ED2-4873-8DC6-06A631C1B635}" type="presParOf" srcId="{50E94D2B-D8C0-4F8D-B153-31BEAAA40B30}" destId="{B5C7636C-A6BD-46F5-9213-B40B42A7FE1B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AC06067-EF72-44FB-BB8C-71829FE6FC40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37DF49-E6AB-4C78-8FF2-AA9965D4AECE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Increasing their salary is one of the most common reasons people shift careers. </a:t>
          </a:r>
        </a:p>
      </dgm:t>
    </dgm:pt>
    <dgm:pt modelId="{5714A0F8-1AAD-4AA7-AC59-016EDCEE0642}" type="parTrans" cxnId="{73253A6E-5EE3-45AF-B48B-73C1EE25D4CC}">
      <dgm:prSet/>
      <dgm:spPr/>
      <dgm:t>
        <a:bodyPr/>
        <a:lstStyle/>
        <a:p>
          <a:endParaRPr lang="en-US"/>
        </a:p>
      </dgm:t>
    </dgm:pt>
    <dgm:pt modelId="{DDDD153C-FE73-459B-8E47-799E42E95176}" type="sibTrans" cxnId="{73253A6E-5EE3-45AF-B48B-73C1EE25D4CC}">
      <dgm:prSet/>
      <dgm:spPr/>
      <dgm:t>
        <a:bodyPr/>
        <a:lstStyle/>
        <a:p>
          <a:endParaRPr lang="en-US"/>
        </a:p>
      </dgm:t>
    </dgm:pt>
    <dgm:pt modelId="{7BDE9482-37FB-4B49-9D6A-23DAD175A541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If someone feels their pay is below their worth or their current job doesn't provide them with enough financial stability, they may look to make a change. </a:t>
          </a:r>
        </a:p>
      </dgm:t>
    </dgm:pt>
    <dgm:pt modelId="{2B94650B-193B-49FF-A88F-ED764CA7486E}" type="parTrans" cxnId="{7E7C6FD4-87EB-4CFE-B7F4-531DDC5BA0C7}">
      <dgm:prSet/>
      <dgm:spPr/>
      <dgm:t>
        <a:bodyPr/>
        <a:lstStyle/>
        <a:p>
          <a:endParaRPr lang="en-US"/>
        </a:p>
      </dgm:t>
    </dgm:pt>
    <dgm:pt modelId="{08B26023-6FF5-4E91-A8CB-F3AF3E8D92C8}" type="sibTrans" cxnId="{7E7C6FD4-87EB-4CFE-B7F4-531DDC5BA0C7}">
      <dgm:prSet/>
      <dgm:spPr/>
      <dgm:t>
        <a:bodyPr/>
        <a:lstStyle/>
        <a:p>
          <a:endParaRPr lang="en-US"/>
        </a:p>
      </dgm:t>
    </dgm:pt>
    <dgm:pt modelId="{7453E22F-CF90-4905-89C1-8F772D900C90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Changing careers can be a way to increase your earning potential and achieve greater financial security. </a:t>
          </a:r>
        </a:p>
      </dgm:t>
    </dgm:pt>
    <dgm:pt modelId="{10BF3ED3-182F-4A7F-A71F-6FE5D899AE49}" type="parTrans" cxnId="{C58DC155-9B43-437A-B9E2-3A74955EA368}">
      <dgm:prSet/>
      <dgm:spPr/>
      <dgm:t>
        <a:bodyPr/>
        <a:lstStyle/>
        <a:p>
          <a:endParaRPr lang="en-US"/>
        </a:p>
      </dgm:t>
    </dgm:pt>
    <dgm:pt modelId="{00D384AC-50C8-4BD1-97A8-2474055F06EE}" type="sibTrans" cxnId="{C58DC155-9B43-437A-B9E2-3A74955EA368}">
      <dgm:prSet/>
      <dgm:spPr/>
      <dgm:t>
        <a:bodyPr/>
        <a:lstStyle/>
        <a:p>
          <a:endParaRPr lang="en-US"/>
        </a:p>
      </dgm:t>
    </dgm:pt>
    <dgm:pt modelId="{35337146-9AE6-45CF-AF05-AD450BC478B4}" type="pres">
      <dgm:prSet presAssocID="{3AC06067-EF72-44FB-BB8C-71829FE6FC40}" presName="vert0" presStyleCnt="0">
        <dgm:presLayoutVars>
          <dgm:dir/>
          <dgm:animOne val="branch"/>
          <dgm:animLvl val="lvl"/>
        </dgm:presLayoutVars>
      </dgm:prSet>
      <dgm:spPr/>
    </dgm:pt>
    <dgm:pt modelId="{06A4DD82-CC96-4E93-BBF1-BA78C8E61673}" type="pres">
      <dgm:prSet presAssocID="{5037DF49-E6AB-4C78-8FF2-AA9965D4AECE}" presName="thickLine" presStyleLbl="alignNode1" presStyleIdx="0" presStyleCnt="3"/>
      <dgm:spPr/>
    </dgm:pt>
    <dgm:pt modelId="{7F0289D1-A4C9-4A94-B117-72ADE127FD60}" type="pres">
      <dgm:prSet presAssocID="{5037DF49-E6AB-4C78-8FF2-AA9965D4AECE}" presName="horz1" presStyleCnt="0"/>
      <dgm:spPr/>
    </dgm:pt>
    <dgm:pt modelId="{8550A021-2054-4AC9-999D-425AEDF60C58}" type="pres">
      <dgm:prSet presAssocID="{5037DF49-E6AB-4C78-8FF2-AA9965D4AECE}" presName="tx1" presStyleLbl="revTx" presStyleIdx="0" presStyleCnt="3"/>
      <dgm:spPr/>
    </dgm:pt>
    <dgm:pt modelId="{83B8E72B-7272-495D-A8EC-E4C3FFA85DD3}" type="pres">
      <dgm:prSet presAssocID="{5037DF49-E6AB-4C78-8FF2-AA9965D4AECE}" presName="vert1" presStyleCnt="0"/>
      <dgm:spPr/>
    </dgm:pt>
    <dgm:pt modelId="{0CA5447C-6484-439E-BF30-0E4CC0F0B919}" type="pres">
      <dgm:prSet presAssocID="{7BDE9482-37FB-4B49-9D6A-23DAD175A541}" presName="thickLine" presStyleLbl="alignNode1" presStyleIdx="1" presStyleCnt="3"/>
      <dgm:spPr/>
    </dgm:pt>
    <dgm:pt modelId="{EB7B5AC0-75BC-4AA7-888C-45CC55EB8034}" type="pres">
      <dgm:prSet presAssocID="{7BDE9482-37FB-4B49-9D6A-23DAD175A541}" presName="horz1" presStyleCnt="0"/>
      <dgm:spPr/>
    </dgm:pt>
    <dgm:pt modelId="{CAE8C55D-F5BE-4002-8C8C-0C39C96336A4}" type="pres">
      <dgm:prSet presAssocID="{7BDE9482-37FB-4B49-9D6A-23DAD175A541}" presName="tx1" presStyleLbl="revTx" presStyleIdx="1" presStyleCnt="3"/>
      <dgm:spPr/>
    </dgm:pt>
    <dgm:pt modelId="{E0AC7D1E-BA98-47DE-88CE-9D9B980C8A55}" type="pres">
      <dgm:prSet presAssocID="{7BDE9482-37FB-4B49-9D6A-23DAD175A541}" presName="vert1" presStyleCnt="0"/>
      <dgm:spPr/>
    </dgm:pt>
    <dgm:pt modelId="{EAFEE9FD-3759-4E85-891F-84497CA4C096}" type="pres">
      <dgm:prSet presAssocID="{7453E22F-CF90-4905-89C1-8F772D900C90}" presName="thickLine" presStyleLbl="alignNode1" presStyleIdx="2" presStyleCnt="3"/>
      <dgm:spPr/>
    </dgm:pt>
    <dgm:pt modelId="{BC7DDA5A-C413-40C7-AA45-FEEF78E26551}" type="pres">
      <dgm:prSet presAssocID="{7453E22F-CF90-4905-89C1-8F772D900C90}" presName="horz1" presStyleCnt="0"/>
      <dgm:spPr/>
    </dgm:pt>
    <dgm:pt modelId="{350F3AAB-3FE9-41C3-B921-5ACEAFE6D130}" type="pres">
      <dgm:prSet presAssocID="{7453E22F-CF90-4905-89C1-8F772D900C90}" presName="tx1" presStyleLbl="revTx" presStyleIdx="2" presStyleCnt="3"/>
      <dgm:spPr/>
    </dgm:pt>
    <dgm:pt modelId="{D0563BE7-14A9-442E-BBCB-51E1B35E8D5E}" type="pres">
      <dgm:prSet presAssocID="{7453E22F-CF90-4905-89C1-8F772D900C90}" presName="vert1" presStyleCnt="0"/>
      <dgm:spPr/>
    </dgm:pt>
  </dgm:ptLst>
  <dgm:cxnLst>
    <dgm:cxn modelId="{83759715-F3AD-4622-8BD9-78BAC8558EF2}" type="presOf" srcId="{7453E22F-CF90-4905-89C1-8F772D900C90}" destId="{350F3AAB-3FE9-41C3-B921-5ACEAFE6D130}" srcOrd="0" destOrd="0" presId="urn:microsoft.com/office/officeart/2008/layout/LinedList"/>
    <dgm:cxn modelId="{94861C35-C43C-46B3-A0CE-B18FF0533C20}" type="presOf" srcId="{7BDE9482-37FB-4B49-9D6A-23DAD175A541}" destId="{CAE8C55D-F5BE-4002-8C8C-0C39C96336A4}" srcOrd="0" destOrd="0" presId="urn:microsoft.com/office/officeart/2008/layout/LinedList"/>
    <dgm:cxn modelId="{4995044E-BA4A-452F-93DC-9F87847CAB2F}" type="presOf" srcId="{3AC06067-EF72-44FB-BB8C-71829FE6FC40}" destId="{35337146-9AE6-45CF-AF05-AD450BC478B4}" srcOrd="0" destOrd="0" presId="urn:microsoft.com/office/officeart/2008/layout/LinedList"/>
    <dgm:cxn modelId="{73253A6E-5EE3-45AF-B48B-73C1EE25D4CC}" srcId="{3AC06067-EF72-44FB-BB8C-71829FE6FC40}" destId="{5037DF49-E6AB-4C78-8FF2-AA9965D4AECE}" srcOrd="0" destOrd="0" parTransId="{5714A0F8-1AAD-4AA7-AC59-016EDCEE0642}" sibTransId="{DDDD153C-FE73-459B-8E47-799E42E95176}"/>
    <dgm:cxn modelId="{C58DC155-9B43-437A-B9E2-3A74955EA368}" srcId="{3AC06067-EF72-44FB-BB8C-71829FE6FC40}" destId="{7453E22F-CF90-4905-89C1-8F772D900C90}" srcOrd="2" destOrd="0" parTransId="{10BF3ED3-182F-4A7F-A71F-6FE5D899AE49}" sibTransId="{00D384AC-50C8-4BD1-97A8-2474055F06EE}"/>
    <dgm:cxn modelId="{75F1D098-9E4E-495E-B6F1-6A8F7D2FE01D}" type="presOf" srcId="{5037DF49-E6AB-4C78-8FF2-AA9965D4AECE}" destId="{8550A021-2054-4AC9-999D-425AEDF60C58}" srcOrd="0" destOrd="0" presId="urn:microsoft.com/office/officeart/2008/layout/LinedList"/>
    <dgm:cxn modelId="{7E7C6FD4-87EB-4CFE-B7F4-531DDC5BA0C7}" srcId="{3AC06067-EF72-44FB-BB8C-71829FE6FC40}" destId="{7BDE9482-37FB-4B49-9D6A-23DAD175A541}" srcOrd="1" destOrd="0" parTransId="{2B94650B-193B-49FF-A88F-ED764CA7486E}" sibTransId="{08B26023-6FF5-4E91-A8CB-F3AF3E8D92C8}"/>
    <dgm:cxn modelId="{99067489-3705-4F5E-8EEA-64AD246BA2E6}" type="presParOf" srcId="{35337146-9AE6-45CF-AF05-AD450BC478B4}" destId="{06A4DD82-CC96-4E93-BBF1-BA78C8E61673}" srcOrd="0" destOrd="0" presId="urn:microsoft.com/office/officeart/2008/layout/LinedList"/>
    <dgm:cxn modelId="{72815B25-7D6E-4594-A028-EBB0BF94986A}" type="presParOf" srcId="{35337146-9AE6-45CF-AF05-AD450BC478B4}" destId="{7F0289D1-A4C9-4A94-B117-72ADE127FD60}" srcOrd="1" destOrd="0" presId="urn:microsoft.com/office/officeart/2008/layout/LinedList"/>
    <dgm:cxn modelId="{034CAAD9-8E7A-496C-9AD5-82B3814C1977}" type="presParOf" srcId="{7F0289D1-A4C9-4A94-B117-72ADE127FD60}" destId="{8550A021-2054-4AC9-999D-425AEDF60C58}" srcOrd="0" destOrd="0" presId="urn:microsoft.com/office/officeart/2008/layout/LinedList"/>
    <dgm:cxn modelId="{EED7ABB1-0EBA-4986-B08D-A2F89F45A9D4}" type="presParOf" srcId="{7F0289D1-A4C9-4A94-B117-72ADE127FD60}" destId="{83B8E72B-7272-495D-A8EC-E4C3FFA85DD3}" srcOrd="1" destOrd="0" presId="urn:microsoft.com/office/officeart/2008/layout/LinedList"/>
    <dgm:cxn modelId="{62692905-C803-48B6-85EC-61B031547CDE}" type="presParOf" srcId="{35337146-9AE6-45CF-AF05-AD450BC478B4}" destId="{0CA5447C-6484-439E-BF30-0E4CC0F0B919}" srcOrd="2" destOrd="0" presId="urn:microsoft.com/office/officeart/2008/layout/LinedList"/>
    <dgm:cxn modelId="{026DD269-6A41-4E4E-8936-9EA9DBF34784}" type="presParOf" srcId="{35337146-9AE6-45CF-AF05-AD450BC478B4}" destId="{EB7B5AC0-75BC-4AA7-888C-45CC55EB8034}" srcOrd="3" destOrd="0" presId="urn:microsoft.com/office/officeart/2008/layout/LinedList"/>
    <dgm:cxn modelId="{3861851F-0A63-4CE5-8048-DDB6EB3C2FC7}" type="presParOf" srcId="{EB7B5AC0-75BC-4AA7-888C-45CC55EB8034}" destId="{CAE8C55D-F5BE-4002-8C8C-0C39C96336A4}" srcOrd="0" destOrd="0" presId="urn:microsoft.com/office/officeart/2008/layout/LinedList"/>
    <dgm:cxn modelId="{32B6BAA0-5685-4762-A567-4C895E049BCC}" type="presParOf" srcId="{EB7B5AC0-75BC-4AA7-888C-45CC55EB8034}" destId="{E0AC7D1E-BA98-47DE-88CE-9D9B980C8A55}" srcOrd="1" destOrd="0" presId="urn:microsoft.com/office/officeart/2008/layout/LinedList"/>
    <dgm:cxn modelId="{71D88145-CAF5-4608-BAC0-408D0D3995CE}" type="presParOf" srcId="{35337146-9AE6-45CF-AF05-AD450BC478B4}" destId="{EAFEE9FD-3759-4E85-891F-84497CA4C096}" srcOrd="4" destOrd="0" presId="urn:microsoft.com/office/officeart/2008/layout/LinedList"/>
    <dgm:cxn modelId="{9FECAC55-5C8C-418F-911C-36D8A4D0E308}" type="presParOf" srcId="{35337146-9AE6-45CF-AF05-AD450BC478B4}" destId="{BC7DDA5A-C413-40C7-AA45-FEEF78E26551}" srcOrd="5" destOrd="0" presId="urn:microsoft.com/office/officeart/2008/layout/LinedList"/>
    <dgm:cxn modelId="{D597B540-BD24-46CB-A49B-1DA451E34F09}" type="presParOf" srcId="{BC7DDA5A-C413-40C7-AA45-FEEF78E26551}" destId="{350F3AAB-3FE9-41C3-B921-5ACEAFE6D130}" srcOrd="0" destOrd="0" presId="urn:microsoft.com/office/officeart/2008/layout/LinedList"/>
    <dgm:cxn modelId="{DE97219B-7866-44D4-B7B2-BDCDB00759A9}" type="presParOf" srcId="{BC7DDA5A-C413-40C7-AA45-FEEF78E26551}" destId="{D0563BE7-14A9-442E-BBCB-51E1B35E8D5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1233FB8-C03C-4CF0-825F-DF2F9627917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A562B4B-4BA7-4BA3-8106-6E5F8361B940}">
      <dgm:prSet/>
      <dgm:spPr/>
      <dgm:t>
        <a:bodyPr/>
        <a:lstStyle/>
        <a:p>
          <a:r>
            <a:rPr lang="en-US"/>
            <a:t>Sometimes, people realize that they aren't in the right career field. </a:t>
          </a:r>
        </a:p>
      </dgm:t>
    </dgm:pt>
    <dgm:pt modelId="{4EB22AFE-87F9-4A47-AA72-5CC1CE5A2171}" type="parTrans" cxnId="{938B3FE2-8F39-4F4B-8002-5D3391D9CD2F}">
      <dgm:prSet/>
      <dgm:spPr/>
      <dgm:t>
        <a:bodyPr/>
        <a:lstStyle/>
        <a:p>
          <a:endParaRPr lang="en-US"/>
        </a:p>
      </dgm:t>
    </dgm:pt>
    <dgm:pt modelId="{A9672214-9B57-4202-B290-FB243F2CB5EE}" type="sibTrans" cxnId="{938B3FE2-8F39-4F4B-8002-5D3391D9CD2F}">
      <dgm:prSet/>
      <dgm:spPr/>
      <dgm:t>
        <a:bodyPr/>
        <a:lstStyle/>
        <a:p>
          <a:endParaRPr lang="en-US"/>
        </a:p>
      </dgm:t>
    </dgm:pt>
    <dgm:pt modelId="{1E9A86F9-3C8D-4E34-B862-07237DA073FB}">
      <dgm:prSet/>
      <dgm:spPr/>
      <dgm:t>
        <a:bodyPr/>
        <a:lstStyle/>
        <a:p>
          <a:r>
            <a:rPr lang="en-US"/>
            <a:t>They might have an interest in a certain subject or activity and feel that they may be happier doing something they love. </a:t>
          </a:r>
        </a:p>
      </dgm:t>
    </dgm:pt>
    <dgm:pt modelId="{AC7FA73B-3658-43E0-BB3C-7B1159BAE220}" type="parTrans" cxnId="{91F29DC3-D0B5-4E51-B5C9-0D0AE66CF375}">
      <dgm:prSet/>
      <dgm:spPr/>
      <dgm:t>
        <a:bodyPr/>
        <a:lstStyle/>
        <a:p>
          <a:endParaRPr lang="en-US"/>
        </a:p>
      </dgm:t>
    </dgm:pt>
    <dgm:pt modelId="{0F69D999-4C38-4D67-B5E7-3CE624696C57}" type="sibTrans" cxnId="{91F29DC3-D0B5-4E51-B5C9-0D0AE66CF375}">
      <dgm:prSet/>
      <dgm:spPr/>
      <dgm:t>
        <a:bodyPr/>
        <a:lstStyle/>
        <a:p>
          <a:endParaRPr lang="en-US"/>
        </a:p>
      </dgm:t>
    </dgm:pt>
    <dgm:pt modelId="{17D827DE-6405-4F4B-8B0C-EC491E433E8D}">
      <dgm:prSet/>
      <dgm:spPr/>
      <dgm:t>
        <a:bodyPr/>
        <a:lstStyle/>
        <a:p>
          <a:r>
            <a:rPr lang="en-US"/>
            <a:t>Making a career change can allow you to pursue your passions and do something that brings you fulfilment.</a:t>
          </a:r>
        </a:p>
      </dgm:t>
    </dgm:pt>
    <dgm:pt modelId="{EA2A3DD2-B6DA-4E16-840B-F1C968819566}" type="parTrans" cxnId="{ECBCE5A0-78C2-467E-AA17-A1106C0EDC5E}">
      <dgm:prSet/>
      <dgm:spPr/>
      <dgm:t>
        <a:bodyPr/>
        <a:lstStyle/>
        <a:p>
          <a:endParaRPr lang="en-US"/>
        </a:p>
      </dgm:t>
    </dgm:pt>
    <dgm:pt modelId="{5A943B69-6227-40D7-95AE-E4F9F1B34DE8}" type="sibTrans" cxnId="{ECBCE5A0-78C2-467E-AA17-A1106C0EDC5E}">
      <dgm:prSet/>
      <dgm:spPr/>
      <dgm:t>
        <a:bodyPr/>
        <a:lstStyle/>
        <a:p>
          <a:endParaRPr lang="en-US"/>
        </a:p>
      </dgm:t>
    </dgm:pt>
    <dgm:pt modelId="{B6888C43-07E6-4AF6-89AF-D0C0E8B9A1CE}" type="pres">
      <dgm:prSet presAssocID="{D1233FB8-C03C-4CF0-825F-DF2F9627917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B3458DF-3C16-4255-AFEC-65E963E73E93}" type="pres">
      <dgm:prSet presAssocID="{1A562B4B-4BA7-4BA3-8106-6E5F8361B940}" presName="hierRoot1" presStyleCnt="0"/>
      <dgm:spPr/>
    </dgm:pt>
    <dgm:pt modelId="{99BA59DC-08D1-4A7D-8232-C07DDCB6299B}" type="pres">
      <dgm:prSet presAssocID="{1A562B4B-4BA7-4BA3-8106-6E5F8361B940}" presName="composite" presStyleCnt="0"/>
      <dgm:spPr/>
    </dgm:pt>
    <dgm:pt modelId="{B1DF01DB-5399-4D6C-A1CE-B9E3868A7003}" type="pres">
      <dgm:prSet presAssocID="{1A562B4B-4BA7-4BA3-8106-6E5F8361B940}" presName="background" presStyleLbl="node0" presStyleIdx="0" presStyleCnt="3"/>
      <dgm:spPr/>
    </dgm:pt>
    <dgm:pt modelId="{9794B06B-444A-4AA0-8B15-27E7DD043814}" type="pres">
      <dgm:prSet presAssocID="{1A562B4B-4BA7-4BA3-8106-6E5F8361B940}" presName="text" presStyleLbl="fgAcc0" presStyleIdx="0" presStyleCnt="3">
        <dgm:presLayoutVars>
          <dgm:chPref val="3"/>
        </dgm:presLayoutVars>
      </dgm:prSet>
      <dgm:spPr/>
    </dgm:pt>
    <dgm:pt modelId="{947DE56D-9370-43CF-93DF-EE84A0F21C21}" type="pres">
      <dgm:prSet presAssocID="{1A562B4B-4BA7-4BA3-8106-6E5F8361B940}" presName="hierChild2" presStyleCnt="0"/>
      <dgm:spPr/>
    </dgm:pt>
    <dgm:pt modelId="{78EE1F39-6F34-4FD2-ABDE-CCD8D378FF2E}" type="pres">
      <dgm:prSet presAssocID="{1E9A86F9-3C8D-4E34-B862-07237DA073FB}" presName="hierRoot1" presStyleCnt="0"/>
      <dgm:spPr/>
    </dgm:pt>
    <dgm:pt modelId="{844A7749-E02A-4C48-8334-47BC9D474637}" type="pres">
      <dgm:prSet presAssocID="{1E9A86F9-3C8D-4E34-B862-07237DA073FB}" presName="composite" presStyleCnt="0"/>
      <dgm:spPr/>
    </dgm:pt>
    <dgm:pt modelId="{674A9F3D-ACDE-4474-883B-809ABA10E913}" type="pres">
      <dgm:prSet presAssocID="{1E9A86F9-3C8D-4E34-B862-07237DA073FB}" presName="background" presStyleLbl="node0" presStyleIdx="1" presStyleCnt="3"/>
      <dgm:spPr/>
    </dgm:pt>
    <dgm:pt modelId="{1959BE0D-A666-4E14-8634-3A341C4FC0F3}" type="pres">
      <dgm:prSet presAssocID="{1E9A86F9-3C8D-4E34-B862-07237DA073FB}" presName="text" presStyleLbl="fgAcc0" presStyleIdx="1" presStyleCnt="3">
        <dgm:presLayoutVars>
          <dgm:chPref val="3"/>
        </dgm:presLayoutVars>
      </dgm:prSet>
      <dgm:spPr/>
    </dgm:pt>
    <dgm:pt modelId="{FD016A8F-F867-49DE-8F17-384B23A9DEA7}" type="pres">
      <dgm:prSet presAssocID="{1E9A86F9-3C8D-4E34-B862-07237DA073FB}" presName="hierChild2" presStyleCnt="0"/>
      <dgm:spPr/>
    </dgm:pt>
    <dgm:pt modelId="{9E01504B-68EB-41B4-BD66-6A4E953FEEFF}" type="pres">
      <dgm:prSet presAssocID="{17D827DE-6405-4F4B-8B0C-EC491E433E8D}" presName="hierRoot1" presStyleCnt="0"/>
      <dgm:spPr/>
    </dgm:pt>
    <dgm:pt modelId="{E858E7BA-5700-492E-AD8D-B9A97E1F6C29}" type="pres">
      <dgm:prSet presAssocID="{17D827DE-6405-4F4B-8B0C-EC491E433E8D}" presName="composite" presStyleCnt="0"/>
      <dgm:spPr/>
    </dgm:pt>
    <dgm:pt modelId="{DAE040C7-C356-4DAF-BD0C-D854DEF0AB7E}" type="pres">
      <dgm:prSet presAssocID="{17D827DE-6405-4F4B-8B0C-EC491E433E8D}" presName="background" presStyleLbl="node0" presStyleIdx="2" presStyleCnt="3"/>
      <dgm:spPr/>
    </dgm:pt>
    <dgm:pt modelId="{2CB556E4-2A12-4F64-A407-11DFE69EA6BE}" type="pres">
      <dgm:prSet presAssocID="{17D827DE-6405-4F4B-8B0C-EC491E433E8D}" presName="text" presStyleLbl="fgAcc0" presStyleIdx="2" presStyleCnt="3">
        <dgm:presLayoutVars>
          <dgm:chPref val="3"/>
        </dgm:presLayoutVars>
      </dgm:prSet>
      <dgm:spPr/>
    </dgm:pt>
    <dgm:pt modelId="{7F12EE91-FFFD-450C-85BA-31F684086147}" type="pres">
      <dgm:prSet presAssocID="{17D827DE-6405-4F4B-8B0C-EC491E433E8D}" presName="hierChild2" presStyleCnt="0"/>
      <dgm:spPr/>
    </dgm:pt>
  </dgm:ptLst>
  <dgm:cxnLst>
    <dgm:cxn modelId="{B5E9E610-4091-4FE8-AC29-7400BF6D938B}" type="presOf" srcId="{D1233FB8-C03C-4CF0-825F-DF2F96279173}" destId="{B6888C43-07E6-4AF6-89AF-D0C0E8B9A1CE}" srcOrd="0" destOrd="0" presId="urn:microsoft.com/office/officeart/2005/8/layout/hierarchy1"/>
    <dgm:cxn modelId="{DA26533A-A933-480C-AD3D-B686C986B821}" type="presOf" srcId="{1A562B4B-4BA7-4BA3-8106-6E5F8361B940}" destId="{9794B06B-444A-4AA0-8B15-27E7DD043814}" srcOrd="0" destOrd="0" presId="urn:microsoft.com/office/officeart/2005/8/layout/hierarchy1"/>
    <dgm:cxn modelId="{BEE55954-7DBC-464D-B491-D822C48E49F0}" type="presOf" srcId="{1E9A86F9-3C8D-4E34-B862-07237DA073FB}" destId="{1959BE0D-A666-4E14-8634-3A341C4FC0F3}" srcOrd="0" destOrd="0" presId="urn:microsoft.com/office/officeart/2005/8/layout/hierarchy1"/>
    <dgm:cxn modelId="{ECBCE5A0-78C2-467E-AA17-A1106C0EDC5E}" srcId="{D1233FB8-C03C-4CF0-825F-DF2F96279173}" destId="{17D827DE-6405-4F4B-8B0C-EC491E433E8D}" srcOrd="2" destOrd="0" parTransId="{EA2A3DD2-B6DA-4E16-840B-F1C968819566}" sibTransId="{5A943B69-6227-40D7-95AE-E4F9F1B34DE8}"/>
    <dgm:cxn modelId="{D0238FA4-BA0C-4D50-94C2-A899303CEE93}" type="presOf" srcId="{17D827DE-6405-4F4B-8B0C-EC491E433E8D}" destId="{2CB556E4-2A12-4F64-A407-11DFE69EA6BE}" srcOrd="0" destOrd="0" presId="urn:microsoft.com/office/officeart/2005/8/layout/hierarchy1"/>
    <dgm:cxn modelId="{91F29DC3-D0B5-4E51-B5C9-0D0AE66CF375}" srcId="{D1233FB8-C03C-4CF0-825F-DF2F96279173}" destId="{1E9A86F9-3C8D-4E34-B862-07237DA073FB}" srcOrd="1" destOrd="0" parTransId="{AC7FA73B-3658-43E0-BB3C-7B1159BAE220}" sibTransId="{0F69D999-4C38-4D67-B5E7-3CE624696C57}"/>
    <dgm:cxn modelId="{938B3FE2-8F39-4F4B-8002-5D3391D9CD2F}" srcId="{D1233FB8-C03C-4CF0-825F-DF2F96279173}" destId="{1A562B4B-4BA7-4BA3-8106-6E5F8361B940}" srcOrd="0" destOrd="0" parTransId="{4EB22AFE-87F9-4A47-AA72-5CC1CE5A2171}" sibTransId="{A9672214-9B57-4202-B290-FB243F2CB5EE}"/>
    <dgm:cxn modelId="{9F35270F-F0AF-4CB9-ADE3-595343855AE7}" type="presParOf" srcId="{B6888C43-07E6-4AF6-89AF-D0C0E8B9A1CE}" destId="{6B3458DF-3C16-4255-AFEC-65E963E73E93}" srcOrd="0" destOrd="0" presId="urn:microsoft.com/office/officeart/2005/8/layout/hierarchy1"/>
    <dgm:cxn modelId="{A0AE3AEB-47FB-437C-82CC-273C78474D52}" type="presParOf" srcId="{6B3458DF-3C16-4255-AFEC-65E963E73E93}" destId="{99BA59DC-08D1-4A7D-8232-C07DDCB6299B}" srcOrd="0" destOrd="0" presId="urn:microsoft.com/office/officeart/2005/8/layout/hierarchy1"/>
    <dgm:cxn modelId="{085DFDB8-48B1-44D6-BDC3-3105DA12D108}" type="presParOf" srcId="{99BA59DC-08D1-4A7D-8232-C07DDCB6299B}" destId="{B1DF01DB-5399-4D6C-A1CE-B9E3868A7003}" srcOrd="0" destOrd="0" presId="urn:microsoft.com/office/officeart/2005/8/layout/hierarchy1"/>
    <dgm:cxn modelId="{AFB77592-9BFF-4CB6-9137-834590E09C16}" type="presParOf" srcId="{99BA59DC-08D1-4A7D-8232-C07DDCB6299B}" destId="{9794B06B-444A-4AA0-8B15-27E7DD043814}" srcOrd="1" destOrd="0" presId="urn:microsoft.com/office/officeart/2005/8/layout/hierarchy1"/>
    <dgm:cxn modelId="{3E4151D7-FCED-4F38-80CC-5F5C21F2320F}" type="presParOf" srcId="{6B3458DF-3C16-4255-AFEC-65E963E73E93}" destId="{947DE56D-9370-43CF-93DF-EE84A0F21C21}" srcOrd="1" destOrd="0" presId="urn:microsoft.com/office/officeart/2005/8/layout/hierarchy1"/>
    <dgm:cxn modelId="{2ABA3B21-9C15-420F-8664-59ED8E5B4A44}" type="presParOf" srcId="{B6888C43-07E6-4AF6-89AF-D0C0E8B9A1CE}" destId="{78EE1F39-6F34-4FD2-ABDE-CCD8D378FF2E}" srcOrd="1" destOrd="0" presId="urn:microsoft.com/office/officeart/2005/8/layout/hierarchy1"/>
    <dgm:cxn modelId="{EA6F92FB-ABE3-49D2-8E4E-7131500000A7}" type="presParOf" srcId="{78EE1F39-6F34-4FD2-ABDE-CCD8D378FF2E}" destId="{844A7749-E02A-4C48-8334-47BC9D474637}" srcOrd="0" destOrd="0" presId="urn:microsoft.com/office/officeart/2005/8/layout/hierarchy1"/>
    <dgm:cxn modelId="{4835E27D-CC25-4693-A9F2-FA73E49D466E}" type="presParOf" srcId="{844A7749-E02A-4C48-8334-47BC9D474637}" destId="{674A9F3D-ACDE-4474-883B-809ABA10E913}" srcOrd="0" destOrd="0" presId="urn:microsoft.com/office/officeart/2005/8/layout/hierarchy1"/>
    <dgm:cxn modelId="{270694B4-951A-4448-8CFB-EC941A930958}" type="presParOf" srcId="{844A7749-E02A-4C48-8334-47BC9D474637}" destId="{1959BE0D-A666-4E14-8634-3A341C4FC0F3}" srcOrd="1" destOrd="0" presId="urn:microsoft.com/office/officeart/2005/8/layout/hierarchy1"/>
    <dgm:cxn modelId="{B75C8F4A-08BF-4370-B41D-A93EA8B56A1D}" type="presParOf" srcId="{78EE1F39-6F34-4FD2-ABDE-CCD8D378FF2E}" destId="{FD016A8F-F867-49DE-8F17-384B23A9DEA7}" srcOrd="1" destOrd="0" presId="urn:microsoft.com/office/officeart/2005/8/layout/hierarchy1"/>
    <dgm:cxn modelId="{ECC83073-5B87-4AFC-932D-405D032A644F}" type="presParOf" srcId="{B6888C43-07E6-4AF6-89AF-D0C0E8B9A1CE}" destId="{9E01504B-68EB-41B4-BD66-6A4E953FEEFF}" srcOrd="2" destOrd="0" presId="urn:microsoft.com/office/officeart/2005/8/layout/hierarchy1"/>
    <dgm:cxn modelId="{7B974EA4-F8CF-43FA-8DFF-1C913BBACCDC}" type="presParOf" srcId="{9E01504B-68EB-41B4-BD66-6A4E953FEEFF}" destId="{E858E7BA-5700-492E-AD8D-B9A97E1F6C29}" srcOrd="0" destOrd="0" presId="urn:microsoft.com/office/officeart/2005/8/layout/hierarchy1"/>
    <dgm:cxn modelId="{39A42F78-EB9C-4844-B1F2-2322889CB306}" type="presParOf" srcId="{E858E7BA-5700-492E-AD8D-B9A97E1F6C29}" destId="{DAE040C7-C356-4DAF-BD0C-D854DEF0AB7E}" srcOrd="0" destOrd="0" presId="urn:microsoft.com/office/officeart/2005/8/layout/hierarchy1"/>
    <dgm:cxn modelId="{D0CB849E-F0D6-43D1-BC63-17C6B92F8C42}" type="presParOf" srcId="{E858E7BA-5700-492E-AD8D-B9A97E1F6C29}" destId="{2CB556E4-2A12-4F64-A407-11DFE69EA6BE}" srcOrd="1" destOrd="0" presId="urn:microsoft.com/office/officeart/2005/8/layout/hierarchy1"/>
    <dgm:cxn modelId="{4FF70639-B3B2-4C82-8DE5-CBDABE28FA9A}" type="presParOf" srcId="{9E01504B-68EB-41B4-BD66-6A4E953FEEFF}" destId="{7F12EE91-FFFD-450C-85BA-31F68408614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305622D-14BD-4D5C-A748-4819330D02A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58ACAD0-66C4-4AD4-B477-B87AF588C4F3}">
      <dgm:prSet/>
      <dgm:spPr/>
      <dgm:t>
        <a:bodyPr/>
        <a:lstStyle/>
        <a:p>
          <a:r>
            <a:rPr lang="en-US"/>
            <a:t>If someone has depleted energy or feels that they're always working and never have time for themselves, they may look to make a change to find a career that affords them more free time and less pressure. </a:t>
          </a:r>
        </a:p>
      </dgm:t>
    </dgm:pt>
    <dgm:pt modelId="{27FFC079-1B81-4AF8-95B5-8BAD1D6512C4}" type="parTrans" cxnId="{D9387A54-2FF8-412F-9719-2FDF8A9D2CE8}">
      <dgm:prSet/>
      <dgm:spPr/>
      <dgm:t>
        <a:bodyPr/>
        <a:lstStyle/>
        <a:p>
          <a:endParaRPr lang="en-US"/>
        </a:p>
      </dgm:t>
    </dgm:pt>
    <dgm:pt modelId="{18D3240C-417C-4207-B2FE-E94284639EF6}" type="sibTrans" cxnId="{D9387A54-2FF8-412F-9719-2FDF8A9D2CE8}">
      <dgm:prSet/>
      <dgm:spPr/>
      <dgm:t>
        <a:bodyPr/>
        <a:lstStyle/>
        <a:p>
          <a:endParaRPr lang="en-US"/>
        </a:p>
      </dgm:t>
    </dgm:pt>
    <dgm:pt modelId="{9173E966-1D15-42DC-91A7-CF6EAE9C2975}">
      <dgm:prSet/>
      <dgm:spPr/>
      <dgm:t>
        <a:bodyPr/>
        <a:lstStyle/>
        <a:p>
          <a:r>
            <a:rPr lang="en-US"/>
            <a:t>A career shift can improve your work–life balance and help you increase your well-being. </a:t>
          </a:r>
        </a:p>
      </dgm:t>
    </dgm:pt>
    <dgm:pt modelId="{309A2233-05C8-4E69-A52A-444BF8A86350}" type="parTrans" cxnId="{7DA4AE20-FB90-48EB-9609-F268FE088670}">
      <dgm:prSet/>
      <dgm:spPr/>
      <dgm:t>
        <a:bodyPr/>
        <a:lstStyle/>
        <a:p>
          <a:endParaRPr lang="en-US"/>
        </a:p>
      </dgm:t>
    </dgm:pt>
    <dgm:pt modelId="{2E27D044-FE5F-4540-8F48-ED09DD9C95A0}" type="sibTrans" cxnId="{7DA4AE20-FB90-48EB-9609-F268FE088670}">
      <dgm:prSet/>
      <dgm:spPr/>
      <dgm:t>
        <a:bodyPr/>
        <a:lstStyle/>
        <a:p>
          <a:endParaRPr lang="en-US"/>
        </a:p>
      </dgm:t>
    </dgm:pt>
    <dgm:pt modelId="{24942109-4A02-40D4-A208-D2CF436F460C}" type="pres">
      <dgm:prSet presAssocID="{A305622D-14BD-4D5C-A748-4819330D02AF}" presName="root" presStyleCnt="0">
        <dgm:presLayoutVars>
          <dgm:dir/>
          <dgm:resizeHandles val="exact"/>
        </dgm:presLayoutVars>
      </dgm:prSet>
      <dgm:spPr/>
    </dgm:pt>
    <dgm:pt modelId="{1CE1484E-75BA-4221-A868-B1E6E46568CC}" type="pres">
      <dgm:prSet presAssocID="{058ACAD0-66C4-4AD4-B477-B87AF588C4F3}" presName="compNode" presStyleCnt="0"/>
      <dgm:spPr/>
    </dgm:pt>
    <dgm:pt modelId="{0C04FD2F-D6C3-44FF-AE33-6C3143CAD8E8}" type="pres">
      <dgm:prSet presAssocID="{058ACAD0-66C4-4AD4-B477-B87AF588C4F3}" presName="bgRect" presStyleLbl="bgShp" presStyleIdx="0" presStyleCnt="2"/>
      <dgm:spPr/>
    </dgm:pt>
    <dgm:pt modelId="{FE51BB14-D646-45E4-B3FC-822F56CA34EB}" type="pres">
      <dgm:prSet presAssocID="{058ACAD0-66C4-4AD4-B477-B87AF588C4F3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E97D31ED-1CDA-4A58-91D7-A13EA139FD5C}" type="pres">
      <dgm:prSet presAssocID="{058ACAD0-66C4-4AD4-B477-B87AF588C4F3}" presName="spaceRect" presStyleCnt="0"/>
      <dgm:spPr/>
    </dgm:pt>
    <dgm:pt modelId="{0A4813B1-4B42-4042-8024-D2A8830D26C5}" type="pres">
      <dgm:prSet presAssocID="{058ACAD0-66C4-4AD4-B477-B87AF588C4F3}" presName="parTx" presStyleLbl="revTx" presStyleIdx="0" presStyleCnt="2">
        <dgm:presLayoutVars>
          <dgm:chMax val="0"/>
          <dgm:chPref val="0"/>
        </dgm:presLayoutVars>
      </dgm:prSet>
      <dgm:spPr/>
    </dgm:pt>
    <dgm:pt modelId="{219BC4A1-8FA0-4BC1-BF98-2DADBD7F6027}" type="pres">
      <dgm:prSet presAssocID="{18D3240C-417C-4207-B2FE-E94284639EF6}" presName="sibTrans" presStyleCnt="0"/>
      <dgm:spPr/>
    </dgm:pt>
    <dgm:pt modelId="{5767828A-2A1C-4E7B-A66B-A9CF408FD4CB}" type="pres">
      <dgm:prSet presAssocID="{9173E966-1D15-42DC-91A7-CF6EAE9C2975}" presName="compNode" presStyleCnt="0"/>
      <dgm:spPr/>
    </dgm:pt>
    <dgm:pt modelId="{9CFA15DA-CCCE-46EE-8A23-B8FD2F17223C}" type="pres">
      <dgm:prSet presAssocID="{9173E966-1D15-42DC-91A7-CF6EAE9C2975}" presName="bgRect" presStyleLbl="bgShp" presStyleIdx="1" presStyleCnt="2"/>
      <dgm:spPr/>
    </dgm:pt>
    <dgm:pt modelId="{53E4DDB5-4DDC-4038-8214-C51E35B636FE}" type="pres">
      <dgm:prSet presAssocID="{9173E966-1D15-42DC-91A7-CF6EAE9C2975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2E5FC5B-426A-440C-9C27-5030FEF20C43}" type="pres">
      <dgm:prSet presAssocID="{9173E966-1D15-42DC-91A7-CF6EAE9C2975}" presName="spaceRect" presStyleCnt="0"/>
      <dgm:spPr/>
    </dgm:pt>
    <dgm:pt modelId="{61F41341-9269-4154-AEFD-5B01455FFFB8}" type="pres">
      <dgm:prSet presAssocID="{9173E966-1D15-42DC-91A7-CF6EAE9C297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DA4AE20-FB90-48EB-9609-F268FE088670}" srcId="{A305622D-14BD-4D5C-A748-4819330D02AF}" destId="{9173E966-1D15-42DC-91A7-CF6EAE9C2975}" srcOrd="1" destOrd="0" parTransId="{309A2233-05C8-4E69-A52A-444BF8A86350}" sibTransId="{2E27D044-FE5F-4540-8F48-ED09DD9C95A0}"/>
    <dgm:cxn modelId="{79CC9B22-85EA-4DC3-A4A7-C86D9AC39492}" type="presOf" srcId="{A305622D-14BD-4D5C-A748-4819330D02AF}" destId="{24942109-4A02-40D4-A208-D2CF436F460C}" srcOrd="0" destOrd="0" presId="urn:microsoft.com/office/officeart/2018/2/layout/IconVerticalSolidList"/>
    <dgm:cxn modelId="{D9387A54-2FF8-412F-9719-2FDF8A9D2CE8}" srcId="{A305622D-14BD-4D5C-A748-4819330D02AF}" destId="{058ACAD0-66C4-4AD4-B477-B87AF588C4F3}" srcOrd="0" destOrd="0" parTransId="{27FFC079-1B81-4AF8-95B5-8BAD1D6512C4}" sibTransId="{18D3240C-417C-4207-B2FE-E94284639EF6}"/>
    <dgm:cxn modelId="{6382ED7E-24D3-48B2-8E84-4DB14933A7CF}" type="presOf" srcId="{058ACAD0-66C4-4AD4-B477-B87AF588C4F3}" destId="{0A4813B1-4B42-4042-8024-D2A8830D26C5}" srcOrd="0" destOrd="0" presId="urn:microsoft.com/office/officeart/2018/2/layout/IconVerticalSolidList"/>
    <dgm:cxn modelId="{7B4CCB9D-C5F1-465D-AF82-E6C661484485}" type="presOf" srcId="{9173E966-1D15-42DC-91A7-CF6EAE9C2975}" destId="{61F41341-9269-4154-AEFD-5B01455FFFB8}" srcOrd="0" destOrd="0" presId="urn:microsoft.com/office/officeart/2018/2/layout/IconVerticalSolidList"/>
    <dgm:cxn modelId="{5E1DF956-8A90-4C7B-9B0E-822354803580}" type="presParOf" srcId="{24942109-4A02-40D4-A208-D2CF436F460C}" destId="{1CE1484E-75BA-4221-A868-B1E6E46568CC}" srcOrd="0" destOrd="0" presId="urn:microsoft.com/office/officeart/2018/2/layout/IconVerticalSolidList"/>
    <dgm:cxn modelId="{C49F7FBF-7E3B-4669-82EE-24727A8D0D82}" type="presParOf" srcId="{1CE1484E-75BA-4221-A868-B1E6E46568CC}" destId="{0C04FD2F-D6C3-44FF-AE33-6C3143CAD8E8}" srcOrd="0" destOrd="0" presId="urn:microsoft.com/office/officeart/2018/2/layout/IconVerticalSolidList"/>
    <dgm:cxn modelId="{93A19702-4260-44A7-AE41-3FE5EEB116A0}" type="presParOf" srcId="{1CE1484E-75BA-4221-A868-B1E6E46568CC}" destId="{FE51BB14-D646-45E4-B3FC-822F56CA34EB}" srcOrd="1" destOrd="0" presId="urn:microsoft.com/office/officeart/2018/2/layout/IconVerticalSolidList"/>
    <dgm:cxn modelId="{3F161996-28E4-4A8A-94E2-4F78F64356EB}" type="presParOf" srcId="{1CE1484E-75BA-4221-A868-B1E6E46568CC}" destId="{E97D31ED-1CDA-4A58-91D7-A13EA139FD5C}" srcOrd="2" destOrd="0" presId="urn:microsoft.com/office/officeart/2018/2/layout/IconVerticalSolidList"/>
    <dgm:cxn modelId="{6C5E4223-17D5-4BA2-AC4A-F381A90CBC4A}" type="presParOf" srcId="{1CE1484E-75BA-4221-A868-B1E6E46568CC}" destId="{0A4813B1-4B42-4042-8024-D2A8830D26C5}" srcOrd="3" destOrd="0" presId="urn:microsoft.com/office/officeart/2018/2/layout/IconVerticalSolidList"/>
    <dgm:cxn modelId="{BDAE8515-1046-494B-BAB6-2289F04154C9}" type="presParOf" srcId="{24942109-4A02-40D4-A208-D2CF436F460C}" destId="{219BC4A1-8FA0-4BC1-BF98-2DADBD7F6027}" srcOrd="1" destOrd="0" presId="urn:microsoft.com/office/officeart/2018/2/layout/IconVerticalSolidList"/>
    <dgm:cxn modelId="{ED6454CB-5885-4BCD-A93E-2F4E7691C4DB}" type="presParOf" srcId="{24942109-4A02-40D4-A208-D2CF436F460C}" destId="{5767828A-2A1C-4E7B-A66B-A9CF408FD4CB}" srcOrd="2" destOrd="0" presId="urn:microsoft.com/office/officeart/2018/2/layout/IconVerticalSolidList"/>
    <dgm:cxn modelId="{30624DAB-5809-47D9-B192-670A5E98A45E}" type="presParOf" srcId="{5767828A-2A1C-4E7B-A66B-A9CF408FD4CB}" destId="{9CFA15DA-CCCE-46EE-8A23-B8FD2F17223C}" srcOrd="0" destOrd="0" presId="urn:microsoft.com/office/officeart/2018/2/layout/IconVerticalSolidList"/>
    <dgm:cxn modelId="{2C209BDE-479C-4978-AE8E-3B542E83F527}" type="presParOf" srcId="{5767828A-2A1C-4E7B-A66B-A9CF408FD4CB}" destId="{53E4DDB5-4DDC-4038-8214-C51E35B636FE}" srcOrd="1" destOrd="0" presId="urn:microsoft.com/office/officeart/2018/2/layout/IconVerticalSolidList"/>
    <dgm:cxn modelId="{D3B2D37C-571B-43E3-B10F-AB98EE4FF95D}" type="presParOf" srcId="{5767828A-2A1C-4E7B-A66B-A9CF408FD4CB}" destId="{82E5FC5B-426A-440C-9C27-5030FEF20C43}" srcOrd="2" destOrd="0" presId="urn:microsoft.com/office/officeart/2018/2/layout/IconVerticalSolidList"/>
    <dgm:cxn modelId="{0812A341-3036-4D0F-8CA5-096E0BAC7C22}" type="presParOf" srcId="{5767828A-2A1C-4E7B-A66B-A9CF408FD4CB}" destId="{61F41341-9269-4154-AEFD-5B01455FFF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0C0B47F-0B29-4889-B33B-9806B548762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20956727-7DDF-4908-AAB9-D1C12A0B08B1}">
      <dgm:prSet/>
      <dgm:spPr/>
      <dgm:t>
        <a:bodyPr/>
        <a:lstStyle/>
        <a:p>
          <a:pPr>
            <a:defRPr cap="all"/>
          </a:pPr>
          <a:r>
            <a:rPr lang="en-US" b="1"/>
            <a:t>Sometimes, people may feel that their current manager or company doesn't properly support them. </a:t>
          </a:r>
        </a:p>
      </dgm:t>
    </dgm:pt>
    <dgm:pt modelId="{4BE16B6A-5952-48F5-BA42-9579CCBE4DD3}" type="parTrans" cxnId="{B7C46717-5EE5-4BB3-9732-FA3A199D0169}">
      <dgm:prSet/>
      <dgm:spPr/>
      <dgm:t>
        <a:bodyPr/>
        <a:lstStyle/>
        <a:p>
          <a:endParaRPr lang="en-US"/>
        </a:p>
      </dgm:t>
    </dgm:pt>
    <dgm:pt modelId="{C750FC80-296F-4086-ACFF-100821AA3F05}" type="sibTrans" cxnId="{B7C46717-5EE5-4BB3-9732-FA3A199D0169}">
      <dgm:prSet/>
      <dgm:spPr/>
      <dgm:t>
        <a:bodyPr/>
        <a:lstStyle/>
        <a:p>
          <a:endParaRPr lang="en-US"/>
        </a:p>
      </dgm:t>
    </dgm:pt>
    <dgm:pt modelId="{B7058CE7-8FA1-46BB-A51B-9A1D3E3DD9C1}">
      <dgm:prSet/>
      <dgm:spPr/>
      <dgm:t>
        <a:bodyPr/>
        <a:lstStyle/>
        <a:p>
          <a:pPr>
            <a:defRPr cap="all"/>
          </a:pPr>
          <a:r>
            <a:rPr lang="en-US" b="1"/>
            <a:t>They may look for a change in leadership or a different work environment. </a:t>
          </a:r>
        </a:p>
      </dgm:t>
    </dgm:pt>
    <dgm:pt modelId="{CB19F0D0-8DA3-4322-B77D-A2CDE35C7132}" type="parTrans" cxnId="{00F3A7B8-BD79-45C1-BD2C-802E421A9E27}">
      <dgm:prSet/>
      <dgm:spPr/>
      <dgm:t>
        <a:bodyPr/>
        <a:lstStyle/>
        <a:p>
          <a:endParaRPr lang="en-US"/>
        </a:p>
      </dgm:t>
    </dgm:pt>
    <dgm:pt modelId="{FE370791-DE74-4EAD-87ED-7555FBB5C197}" type="sibTrans" cxnId="{00F3A7B8-BD79-45C1-BD2C-802E421A9E27}">
      <dgm:prSet/>
      <dgm:spPr/>
      <dgm:t>
        <a:bodyPr/>
        <a:lstStyle/>
        <a:p>
          <a:endParaRPr lang="en-US"/>
        </a:p>
      </dgm:t>
    </dgm:pt>
    <dgm:pt modelId="{DE0C3998-0A14-4BC6-87F6-1EE696247B5A}">
      <dgm:prSet/>
      <dgm:spPr/>
      <dgm:t>
        <a:bodyPr/>
        <a:lstStyle/>
        <a:p>
          <a:pPr>
            <a:defRPr cap="all"/>
          </a:pPr>
          <a:r>
            <a:rPr lang="en-US" b="1"/>
            <a:t>A career change can provide the opportunity to find a position with a more effective supervisor or a positive company culture. </a:t>
          </a:r>
        </a:p>
      </dgm:t>
    </dgm:pt>
    <dgm:pt modelId="{060BA4A3-7A9E-487C-B276-2273ABFCEEB5}" type="parTrans" cxnId="{6A298EB5-A2BC-4F43-A718-1067A07A730D}">
      <dgm:prSet/>
      <dgm:spPr/>
      <dgm:t>
        <a:bodyPr/>
        <a:lstStyle/>
        <a:p>
          <a:endParaRPr lang="en-US"/>
        </a:p>
      </dgm:t>
    </dgm:pt>
    <dgm:pt modelId="{8DD30B35-3386-4AC7-9747-A5F2F8718C02}" type="sibTrans" cxnId="{6A298EB5-A2BC-4F43-A718-1067A07A730D}">
      <dgm:prSet/>
      <dgm:spPr/>
      <dgm:t>
        <a:bodyPr/>
        <a:lstStyle/>
        <a:p>
          <a:endParaRPr lang="en-US"/>
        </a:p>
      </dgm:t>
    </dgm:pt>
    <dgm:pt modelId="{CC233057-AFFD-4492-8E7F-5D3492B48202}" type="pres">
      <dgm:prSet presAssocID="{30C0B47F-0B29-4889-B33B-9806B548762D}" presName="root" presStyleCnt="0">
        <dgm:presLayoutVars>
          <dgm:dir/>
          <dgm:resizeHandles val="exact"/>
        </dgm:presLayoutVars>
      </dgm:prSet>
      <dgm:spPr/>
    </dgm:pt>
    <dgm:pt modelId="{F927476F-04BB-4FA3-AA48-FDB12522F98D}" type="pres">
      <dgm:prSet presAssocID="{20956727-7DDF-4908-AAB9-D1C12A0B08B1}" presName="compNode" presStyleCnt="0"/>
      <dgm:spPr/>
    </dgm:pt>
    <dgm:pt modelId="{673B9B05-D347-40D1-AB76-2DC04AAF8640}" type="pres">
      <dgm:prSet presAssocID="{20956727-7DDF-4908-AAB9-D1C12A0B08B1}" presName="iconBgRect" presStyleLbl="bgShp" presStyleIdx="0" presStyleCnt="3"/>
      <dgm:spPr>
        <a:solidFill>
          <a:schemeClr val="accent2"/>
        </a:solidFill>
      </dgm:spPr>
    </dgm:pt>
    <dgm:pt modelId="{06AE1756-216B-490E-9360-AE45C2C159F6}" type="pres">
      <dgm:prSet presAssocID="{20956727-7DDF-4908-AAB9-D1C12A0B08B1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2142F284-B860-4B06-945B-F3F469C60E4A}" type="pres">
      <dgm:prSet presAssocID="{20956727-7DDF-4908-AAB9-D1C12A0B08B1}" presName="spaceRect" presStyleCnt="0"/>
      <dgm:spPr/>
    </dgm:pt>
    <dgm:pt modelId="{C7B58AA9-CD48-4BB3-8420-DFE2EA4727F3}" type="pres">
      <dgm:prSet presAssocID="{20956727-7DDF-4908-AAB9-D1C12A0B08B1}" presName="textRect" presStyleLbl="revTx" presStyleIdx="0" presStyleCnt="3">
        <dgm:presLayoutVars>
          <dgm:chMax val="1"/>
          <dgm:chPref val="1"/>
        </dgm:presLayoutVars>
      </dgm:prSet>
      <dgm:spPr/>
    </dgm:pt>
    <dgm:pt modelId="{4A802F57-4C60-48DA-9C92-0B5A4A0C068E}" type="pres">
      <dgm:prSet presAssocID="{C750FC80-296F-4086-ACFF-100821AA3F05}" presName="sibTrans" presStyleCnt="0"/>
      <dgm:spPr/>
    </dgm:pt>
    <dgm:pt modelId="{9E032223-EDA2-4A09-8CC6-7667EECAF040}" type="pres">
      <dgm:prSet presAssocID="{B7058CE7-8FA1-46BB-A51B-9A1D3E3DD9C1}" presName="compNode" presStyleCnt="0"/>
      <dgm:spPr/>
    </dgm:pt>
    <dgm:pt modelId="{A15E622F-0DFF-4600-B02B-D04B48F469A4}" type="pres">
      <dgm:prSet presAssocID="{B7058CE7-8FA1-46BB-A51B-9A1D3E3DD9C1}" presName="iconBgRect" presStyleLbl="bgShp" presStyleIdx="1" presStyleCnt="3"/>
      <dgm:spPr>
        <a:solidFill>
          <a:schemeClr val="accent2"/>
        </a:solidFill>
      </dgm:spPr>
    </dgm:pt>
    <dgm:pt modelId="{27CB2E2B-9DFD-4496-B75A-728B67D448AC}" type="pres">
      <dgm:prSet presAssocID="{B7058CE7-8FA1-46BB-A51B-9A1D3E3DD9C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61BBE22-921D-46E5-9756-F76B4DE3833B}" type="pres">
      <dgm:prSet presAssocID="{B7058CE7-8FA1-46BB-A51B-9A1D3E3DD9C1}" presName="spaceRect" presStyleCnt="0"/>
      <dgm:spPr/>
    </dgm:pt>
    <dgm:pt modelId="{67716F14-22B4-43BE-A20D-D1C05F187C5C}" type="pres">
      <dgm:prSet presAssocID="{B7058CE7-8FA1-46BB-A51B-9A1D3E3DD9C1}" presName="textRect" presStyleLbl="revTx" presStyleIdx="1" presStyleCnt="3">
        <dgm:presLayoutVars>
          <dgm:chMax val="1"/>
          <dgm:chPref val="1"/>
        </dgm:presLayoutVars>
      </dgm:prSet>
      <dgm:spPr/>
    </dgm:pt>
    <dgm:pt modelId="{A0CBDEDA-555F-4972-93F4-F111D918BECC}" type="pres">
      <dgm:prSet presAssocID="{FE370791-DE74-4EAD-87ED-7555FBB5C197}" presName="sibTrans" presStyleCnt="0"/>
      <dgm:spPr/>
    </dgm:pt>
    <dgm:pt modelId="{8367A00D-5721-47E4-B406-343453A71A06}" type="pres">
      <dgm:prSet presAssocID="{DE0C3998-0A14-4BC6-87F6-1EE696247B5A}" presName="compNode" presStyleCnt="0"/>
      <dgm:spPr/>
    </dgm:pt>
    <dgm:pt modelId="{6865D73F-6B8C-414A-A113-3E9798C7761E}" type="pres">
      <dgm:prSet presAssocID="{DE0C3998-0A14-4BC6-87F6-1EE696247B5A}" presName="iconBgRect" presStyleLbl="bgShp" presStyleIdx="2" presStyleCnt="3"/>
      <dgm:spPr>
        <a:solidFill>
          <a:schemeClr val="accent2"/>
        </a:solidFill>
      </dgm:spPr>
    </dgm:pt>
    <dgm:pt modelId="{1FD08714-BEFF-4758-B9B1-40E87F484A65}" type="pres">
      <dgm:prSet presAssocID="{DE0C3998-0A14-4BC6-87F6-1EE696247B5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39CF4BE8-274C-4034-9736-18E22CAE31A5}" type="pres">
      <dgm:prSet presAssocID="{DE0C3998-0A14-4BC6-87F6-1EE696247B5A}" presName="spaceRect" presStyleCnt="0"/>
      <dgm:spPr/>
    </dgm:pt>
    <dgm:pt modelId="{00EAFEB3-7A62-4130-8F4B-36CE41DE6BC3}" type="pres">
      <dgm:prSet presAssocID="{DE0C3998-0A14-4BC6-87F6-1EE696247B5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7C46717-5EE5-4BB3-9732-FA3A199D0169}" srcId="{30C0B47F-0B29-4889-B33B-9806B548762D}" destId="{20956727-7DDF-4908-AAB9-D1C12A0B08B1}" srcOrd="0" destOrd="0" parTransId="{4BE16B6A-5952-48F5-BA42-9579CCBE4DD3}" sibTransId="{C750FC80-296F-4086-ACFF-100821AA3F05}"/>
    <dgm:cxn modelId="{3E39674C-8CC4-4865-ACCE-9808F400CFF0}" type="presOf" srcId="{20956727-7DDF-4908-AAB9-D1C12A0B08B1}" destId="{C7B58AA9-CD48-4BB3-8420-DFE2EA4727F3}" srcOrd="0" destOrd="0" presId="urn:microsoft.com/office/officeart/2018/5/layout/IconCircleLabelList"/>
    <dgm:cxn modelId="{99209DA9-8C85-471C-B2C3-9BA9C7192BED}" type="presOf" srcId="{B7058CE7-8FA1-46BB-A51B-9A1D3E3DD9C1}" destId="{67716F14-22B4-43BE-A20D-D1C05F187C5C}" srcOrd="0" destOrd="0" presId="urn:microsoft.com/office/officeart/2018/5/layout/IconCircleLabelList"/>
    <dgm:cxn modelId="{6A298EB5-A2BC-4F43-A718-1067A07A730D}" srcId="{30C0B47F-0B29-4889-B33B-9806B548762D}" destId="{DE0C3998-0A14-4BC6-87F6-1EE696247B5A}" srcOrd="2" destOrd="0" parTransId="{060BA4A3-7A9E-487C-B276-2273ABFCEEB5}" sibTransId="{8DD30B35-3386-4AC7-9747-A5F2F8718C02}"/>
    <dgm:cxn modelId="{00F3A7B8-BD79-45C1-BD2C-802E421A9E27}" srcId="{30C0B47F-0B29-4889-B33B-9806B548762D}" destId="{B7058CE7-8FA1-46BB-A51B-9A1D3E3DD9C1}" srcOrd="1" destOrd="0" parTransId="{CB19F0D0-8DA3-4322-B77D-A2CDE35C7132}" sibTransId="{FE370791-DE74-4EAD-87ED-7555FBB5C197}"/>
    <dgm:cxn modelId="{F0E3B6D2-0481-4A6F-A684-3093BFFB5671}" type="presOf" srcId="{30C0B47F-0B29-4889-B33B-9806B548762D}" destId="{CC233057-AFFD-4492-8E7F-5D3492B48202}" srcOrd="0" destOrd="0" presId="urn:microsoft.com/office/officeart/2018/5/layout/IconCircleLabelList"/>
    <dgm:cxn modelId="{0A47ABE7-4383-4283-BACC-4B6251031BE1}" type="presOf" srcId="{DE0C3998-0A14-4BC6-87F6-1EE696247B5A}" destId="{00EAFEB3-7A62-4130-8F4B-36CE41DE6BC3}" srcOrd="0" destOrd="0" presId="urn:microsoft.com/office/officeart/2018/5/layout/IconCircleLabelList"/>
    <dgm:cxn modelId="{91409296-18F2-4E2D-9D28-66D541091C3E}" type="presParOf" srcId="{CC233057-AFFD-4492-8E7F-5D3492B48202}" destId="{F927476F-04BB-4FA3-AA48-FDB12522F98D}" srcOrd="0" destOrd="0" presId="urn:microsoft.com/office/officeart/2018/5/layout/IconCircleLabelList"/>
    <dgm:cxn modelId="{FF27591C-7E35-480D-9E24-17B08E60312A}" type="presParOf" srcId="{F927476F-04BB-4FA3-AA48-FDB12522F98D}" destId="{673B9B05-D347-40D1-AB76-2DC04AAF8640}" srcOrd="0" destOrd="0" presId="urn:microsoft.com/office/officeart/2018/5/layout/IconCircleLabelList"/>
    <dgm:cxn modelId="{5D74856E-B983-42DC-9F16-AF3825609E2E}" type="presParOf" srcId="{F927476F-04BB-4FA3-AA48-FDB12522F98D}" destId="{06AE1756-216B-490E-9360-AE45C2C159F6}" srcOrd="1" destOrd="0" presId="urn:microsoft.com/office/officeart/2018/5/layout/IconCircleLabelList"/>
    <dgm:cxn modelId="{4860089C-4CE6-45C4-B8B0-5AB291155442}" type="presParOf" srcId="{F927476F-04BB-4FA3-AA48-FDB12522F98D}" destId="{2142F284-B860-4B06-945B-F3F469C60E4A}" srcOrd="2" destOrd="0" presId="urn:microsoft.com/office/officeart/2018/5/layout/IconCircleLabelList"/>
    <dgm:cxn modelId="{962D5D28-79C2-412D-ADED-3FAE1BBDAD9A}" type="presParOf" srcId="{F927476F-04BB-4FA3-AA48-FDB12522F98D}" destId="{C7B58AA9-CD48-4BB3-8420-DFE2EA4727F3}" srcOrd="3" destOrd="0" presId="urn:microsoft.com/office/officeart/2018/5/layout/IconCircleLabelList"/>
    <dgm:cxn modelId="{D44431CC-939D-47E7-B1D1-716E17AB25E5}" type="presParOf" srcId="{CC233057-AFFD-4492-8E7F-5D3492B48202}" destId="{4A802F57-4C60-48DA-9C92-0B5A4A0C068E}" srcOrd="1" destOrd="0" presId="urn:microsoft.com/office/officeart/2018/5/layout/IconCircleLabelList"/>
    <dgm:cxn modelId="{7D9D4027-5DDC-48EF-BB98-6406200AEBCC}" type="presParOf" srcId="{CC233057-AFFD-4492-8E7F-5D3492B48202}" destId="{9E032223-EDA2-4A09-8CC6-7667EECAF040}" srcOrd="2" destOrd="0" presId="urn:microsoft.com/office/officeart/2018/5/layout/IconCircleLabelList"/>
    <dgm:cxn modelId="{01983DAD-9CA0-44E7-83EC-2E36B96F4A7B}" type="presParOf" srcId="{9E032223-EDA2-4A09-8CC6-7667EECAF040}" destId="{A15E622F-0DFF-4600-B02B-D04B48F469A4}" srcOrd="0" destOrd="0" presId="urn:microsoft.com/office/officeart/2018/5/layout/IconCircleLabelList"/>
    <dgm:cxn modelId="{1AD944A1-BC70-4CB5-8688-64441D2AF72C}" type="presParOf" srcId="{9E032223-EDA2-4A09-8CC6-7667EECAF040}" destId="{27CB2E2B-9DFD-4496-B75A-728B67D448AC}" srcOrd="1" destOrd="0" presId="urn:microsoft.com/office/officeart/2018/5/layout/IconCircleLabelList"/>
    <dgm:cxn modelId="{8B2454E7-EA21-434B-9B0C-B46E429DEA62}" type="presParOf" srcId="{9E032223-EDA2-4A09-8CC6-7667EECAF040}" destId="{861BBE22-921D-46E5-9756-F76B4DE3833B}" srcOrd="2" destOrd="0" presId="urn:microsoft.com/office/officeart/2018/5/layout/IconCircleLabelList"/>
    <dgm:cxn modelId="{17201407-45FB-4FA3-B7B8-A6DC380DC981}" type="presParOf" srcId="{9E032223-EDA2-4A09-8CC6-7667EECAF040}" destId="{67716F14-22B4-43BE-A20D-D1C05F187C5C}" srcOrd="3" destOrd="0" presId="urn:microsoft.com/office/officeart/2018/5/layout/IconCircleLabelList"/>
    <dgm:cxn modelId="{2A80C49F-A270-48C6-AB48-EBB21C243EDB}" type="presParOf" srcId="{CC233057-AFFD-4492-8E7F-5D3492B48202}" destId="{A0CBDEDA-555F-4972-93F4-F111D918BECC}" srcOrd="3" destOrd="0" presId="urn:microsoft.com/office/officeart/2018/5/layout/IconCircleLabelList"/>
    <dgm:cxn modelId="{5A9CD432-9E6A-4982-AA62-82373DBCB828}" type="presParOf" srcId="{CC233057-AFFD-4492-8E7F-5D3492B48202}" destId="{8367A00D-5721-47E4-B406-343453A71A06}" srcOrd="4" destOrd="0" presId="urn:microsoft.com/office/officeart/2018/5/layout/IconCircleLabelList"/>
    <dgm:cxn modelId="{164AFAC8-1DD3-4804-A1F1-2C8680A219D1}" type="presParOf" srcId="{8367A00D-5721-47E4-B406-343453A71A06}" destId="{6865D73F-6B8C-414A-A113-3E9798C7761E}" srcOrd="0" destOrd="0" presId="urn:microsoft.com/office/officeart/2018/5/layout/IconCircleLabelList"/>
    <dgm:cxn modelId="{7D2E7964-36A4-47D5-B5BE-C0A81D577D3A}" type="presParOf" srcId="{8367A00D-5721-47E4-B406-343453A71A06}" destId="{1FD08714-BEFF-4758-B9B1-40E87F484A65}" srcOrd="1" destOrd="0" presId="urn:microsoft.com/office/officeart/2018/5/layout/IconCircleLabelList"/>
    <dgm:cxn modelId="{A72F48F2-BCE0-466B-991A-3967276839E2}" type="presParOf" srcId="{8367A00D-5721-47E4-B406-343453A71A06}" destId="{39CF4BE8-274C-4034-9736-18E22CAE31A5}" srcOrd="2" destOrd="0" presId="urn:microsoft.com/office/officeart/2018/5/layout/IconCircleLabelList"/>
    <dgm:cxn modelId="{CFA559AC-4DDD-4DDD-B19A-472075A14956}" type="presParOf" srcId="{8367A00D-5721-47E4-B406-343453A71A06}" destId="{00EAFEB3-7A62-4130-8F4B-36CE41DE6BC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4388209-264D-435C-A63A-433E7D9ECAB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E1E47FC-C664-4B78-8C79-ED98813F2ED2}">
      <dgm:prSet/>
      <dgm:spPr>
        <a:solidFill>
          <a:srgbClr val="DB3A34"/>
        </a:solidFill>
      </dgm:spPr>
      <dgm:t>
        <a:bodyPr/>
        <a:lstStyle/>
        <a:p>
          <a:r>
            <a:rPr lang="en-US"/>
            <a:t>Some people might feel that their current career isn't positively impacting the world. </a:t>
          </a:r>
        </a:p>
      </dgm:t>
    </dgm:pt>
    <dgm:pt modelId="{57074FB8-35A2-4448-9893-AABA0EB183EE}" type="parTrans" cxnId="{9A1BFCFD-7042-40EB-9D78-79E6675E57AB}">
      <dgm:prSet/>
      <dgm:spPr/>
      <dgm:t>
        <a:bodyPr/>
        <a:lstStyle/>
        <a:p>
          <a:endParaRPr lang="en-US"/>
        </a:p>
      </dgm:t>
    </dgm:pt>
    <dgm:pt modelId="{E01B3B7F-666B-44FB-9C4A-8D469CDAEFAC}" type="sibTrans" cxnId="{9A1BFCFD-7042-40EB-9D78-79E6675E57AB}">
      <dgm:prSet/>
      <dgm:spPr/>
      <dgm:t>
        <a:bodyPr/>
        <a:lstStyle/>
        <a:p>
          <a:endParaRPr lang="en-US"/>
        </a:p>
      </dgm:t>
    </dgm:pt>
    <dgm:pt modelId="{2D435DA3-9410-4555-9E8E-ED6BFA3C6E5B}">
      <dgm:prSet/>
      <dgm:spPr>
        <a:solidFill>
          <a:srgbClr val="918655"/>
        </a:solidFill>
      </dgm:spPr>
      <dgm:t>
        <a:bodyPr/>
        <a:lstStyle/>
        <a:p>
          <a:r>
            <a:rPr lang="en-US" dirty="0"/>
            <a:t>They may want to find a more fulfilling job that allows them to help others. </a:t>
          </a:r>
        </a:p>
      </dgm:t>
    </dgm:pt>
    <dgm:pt modelId="{7A5B4608-3606-430B-9D80-9CD14055AFE7}" type="parTrans" cxnId="{ED59BF0B-59D4-47A9-95DF-23E12DE85568}">
      <dgm:prSet/>
      <dgm:spPr/>
      <dgm:t>
        <a:bodyPr/>
        <a:lstStyle/>
        <a:p>
          <a:endParaRPr lang="en-US"/>
        </a:p>
      </dgm:t>
    </dgm:pt>
    <dgm:pt modelId="{78369059-EE83-4C3A-99F4-51592696F67D}" type="sibTrans" cxnId="{ED59BF0B-59D4-47A9-95DF-23E12DE85568}">
      <dgm:prSet/>
      <dgm:spPr/>
      <dgm:t>
        <a:bodyPr/>
        <a:lstStyle/>
        <a:p>
          <a:endParaRPr lang="en-US"/>
        </a:p>
      </dgm:t>
    </dgm:pt>
    <dgm:pt modelId="{B01BC4E7-DC7E-4F61-AD96-20E8032881BD}">
      <dgm:prSet/>
      <dgm:spPr>
        <a:solidFill>
          <a:srgbClr val="54A021"/>
        </a:solidFill>
      </dgm:spPr>
      <dgm:t>
        <a:bodyPr/>
        <a:lstStyle/>
        <a:p>
          <a:r>
            <a:rPr lang="en-US"/>
            <a:t>Making a difference can be a key motivating factor for many people when considering a career change. </a:t>
          </a:r>
        </a:p>
      </dgm:t>
    </dgm:pt>
    <dgm:pt modelId="{D1457F2A-2298-4DFF-9273-23D345468FF4}" type="parTrans" cxnId="{58758EB2-394B-4068-A017-C85806B3549D}">
      <dgm:prSet/>
      <dgm:spPr/>
      <dgm:t>
        <a:bodyPr/>
        <a:lstStyle/>
        <a:p>
          <a:endParaRPr lang="en-US"/>
        </a:p>
      </dgm:t>
    </dgm:pt>
    <dgm:pt modelId="{37063084-715F-46F8-8788-2DB7EF304D66}" type="sibTrans" cxnId="{58758EB2-394B-4068-A017-C85806B3549D}">
      <dgm:prSet/>
      <dgm:spPr/>
      <dgm:t>
        <a:bodyPr/>
        <a:lstStyle/>
        <a:p>
          <a:endParaRPr lang="en-US"/>
        </a:p>
      </dgm:t>
    </dgm:pt>
    <dgm:pt modelId="{A2B34571-DDFE-4488-925C-94009E37B4A0}" type="pres">
      <dgm:prSet presAssocID="{A4388209-264D-435C-A63A-433E7D9ECAB1}" presName="linear" presStyleCnt="0">
        <dgm:presLayoutVars>
          <dgm:animLvl val="lvl"/>
          <dgm:resizeHandles val="exact"/>
        </dgm:presLayoutVars>
      </dgm:prSet>
      <dgm:spPr/>
    </dgm:pt>
    <dgm:pt modelId="{1EA57737-DA8A-40A5-8B01-E21507048BF7}" type="pres">
      <dgm:prSet presAssocID="{0E1E47FC-C664-4B78-8C79-ED98813F2ED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FD36285-A48F-49FC-8A1A-9964AF8F094A}" type="pres">
      <dgm:prSet presAssocID="{E01B3B7F-666B-44FB-9C4A-8D469CDAEFAC}" presName="spacer" presStyleCnt="0"/>
      <dgm:spPr/>
    </dgm:pt>
    <dgm:pt modelId="{00D31AC2-2693-46F5-AD29-F01B41BCE88B}" type="pres">
      <dgm:prSet presAssocID="{2D435DA3-9410-4555-9E8E-ED6BFA3C6E5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B94DBC0-431F-4FD7-900E-C207F8897FAF}" type="pres">
      <dgm:prSet presAssocID="{78369059-EE83-4C3A-99F4-51592696F67D}" presName="spacer" presStyleCnt="0"/>
      <dgm:spPr/>
    </dgm:pt>
    <dgm:pt modelId="{AA173F8D-A859-4354-9504-7E5557C689C8}" type="pres">
      <dgm:prSet presAssocID="{B01BC4E7-DC7E-4F61-AD96-20E8032881B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D59BF0B-59D4-47A9-95DF-23E12DE85568}" srcId="{A4388209-264D-435C-A63A-433E7D9ECAB1}" destId="{2D435DA3-9410-4555-9E8E-ED6BFA3C6E5B}" srcOrd="1" destOrd="0" parTransId="{7A5B4608-3606-430B-9D80-9CD14055AFE7}" sibTransId="{78369059-EE83-4C3A-99F4-51592696F67D}"/>
    <dgm:cxn modelId="{8BED1C16-D676-4BE7-B5E8-B435B870BBAD}" type="presOf" srcId="{B01BC4E7-DC7E-4F61-AD96-20E8032881BD}" destId="{AA173F8D-A859-4354-9504-7E5557C689C8}" srcOrd="0" destOrd="0" presId="urn:microsoft.com/office/officeart/2005/8/layout/vList2"/>
    <dgm:cxn modelId="{AB7242B0-FD15-4C1D-8A63-8B39EFCAB003}" type="presOf" srcId="{2D435DA3-9410-4555-9E8E-ED6BFA3C6E5B}" destId="{00D31AC2-2693-46F5-AD29-F01B41BCE88B}" srcOrd="0" destOrd="0" presId="urn:microsoft.com/office/officeart/2005/8/layout/vList2"/>
    <dgm:cxn modelId="{8777BFB0-E04B-426A-A39C-A12D05E421DE}" type="presOf" srcId="{A4388209-264D-435C-A63A-433E7D9ECAB1}" destId="{A2B34571-DDFE-4488-925C-94009E37B4A0}" srcOrd="0" destOrd="0" presId="urn:microsoft.com/office/officeart/2005/8/layout/vList2"/>
    <dgm:cxn modelId="{58758EB2-394B-4068-A017-C85806B3549D}" srcId="{A4388209-264D-435C-A63A-433E7D9ECAB1}" destId="{B01BC4E7-DC7E-4F61-AD96-20E8032881BD}" srcOrd="2" destOrd="0" parTransId="{D1457F2A-2298-4DFF-9273-23D345468FF4}" sibTransId="{37063084-715F-46F8-8788-2DB7EF304D66}"/>
    <dgm:cxn modelId="{E36A08D8-6E78-4921-AD95-57B430EC12D7}" type="presOf" srcId="{0E1E47FC-C664-4B78-8C79-ED98813F2ED2}" destId="{1EA57737-DA8A-40A5-8B01-E21507048BF7}" srcOrd="0" destOrd="0" presId="urn:microsoft.com/office/officeart/2005/8/layout/vList2"/>
    <dgm:cxn modelId="{9A1BFCFD-7042-40EB-9D78-79E6675E57AB}" srcId="{A4388209-264D-435C-A63A-433E7D9ECAB1}" destId="{0E1E47FC-C664-4B78-8C79-ED98813F2ED2}" srcOrd="0" destOrd="0" parTransId="{57074FB8-35A2-4448-9893-AABA0EB183EE}" sibTransId="{E01B3B7F-666B-44FB-9C4A-8D469CDAEFAC}"/>
    <dgm:cxn modelId="{98B710D4-A360-4941-9275-5B63F674A323}" type="presParOf" srcId="{A2B34571-DDFE-4488-925C-94009E37B4A0}" destId="{1EA57737-DA8A-40A5-8B01-E21507048BF7}" srcOrd="0" destOrd="0" presId="urn:microsoft.com/office/officeart/2005/8/layout/vList2"/>
    <dgm:cxn modelId="{AE653097-3498-493F-B6AD-E142C7AD2626}" type="presParOf" srcId="{A2B34571-DDFE-4488-925C-94009E37B4A0}" destId="{0FD36285-A48F-49FC-8A1A-9964AF8F094A}" srcOrd="1" destOrd="0" presId="urn:microsoft.com/office/officeart/2005/8/layout/vList2"/>
    <dgm:cxn modelId="{D1281C52-4C01-4D68-95B6-70D8FE65CC82}" type="presParOf" srcId="{A2B34571-DDFE-4488-925C-94009E37B4A0}" destId="{00D31AC2-2693-46F5-AD29-F01B41BCE88B}" srcOrd="2" destOrd="0" presId="urn:microsoft.com/office/officeart/2005/8/layout/vList2"/>
    <dgm:cxn modelId="{CE352EB1-90E1-412B-9F9F-CB9689F68FAF}" type="presParOf" srcId="{A2B34571-DDFE-4488-925C-94009E37B4A0}" destId="{DB94DBC0-431F-4FD7-900E-C207F8897FAF}" srcOrd="3" destOrd="0" presId="urn:microsoft.com/office/officeart/2005/8/layout/vList2"/>
    <dgm:cxn modelId="{B48A1F01-500F-4C92-8CFA-6EAD38CF7B1B}" type="presParOf" srcId="{A2B34571-DDFE-4488-925C-94009E37B4A0}" destId="{AA173F8D-A859-4354-9504-7E5557C689C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80E56DD-8129-4E31-A071-A7DA1A94D9D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E2FFB6-4705-41BA-A17F-A6F9845547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Often, people make a shift in their careers to gain experience in a certain area or industry. </a:t>
          </a:r>
        </a:p>
      </dgm:t>
    </dgm:pt>
    <dgm:pt modelId="{A25F6394-EFBB-46DF-B654-4403B7AD260C}" type="parTrans" cxnId="{18FEA373-D4A3-46EB-9B1F-665C9532B654}">
      <dgm:prSet/>
      <dgm:spPr/>
      <dgm:t>
        <a:bodyPr/>
        <a:lstStyle/>
        <a:p>
          <a:endParaRPr lang="en-US"/>
        </a:p>
      </dgm:t>
    </dgm:pt>
    <dgm:pt modelId="{99D04CA7-9CBD-48DC-AFF8-0CAF7FB7DB18}" type="sibTrans" cxnId="{18FEA373-D4A3-46EB-9B1F-665C9532B654}">
      <dgm:prSet/>
      <dgm:spPr/>
      <dgm:t>
        <a:bodyPr/>
        <a:lstStyle/>
        <a:p>
          <a:endParaRPr lang="en-US"/>
        </a:p>
      </dgm:t>
    </dgm:pt>
    <dgm:pt modelId="{3CD6FDB4-2A24-4963-BE66-110FA3F533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They often want to learn new skills or broaden their knowledge base. </a:t>
          </a:r>
        </a:p>
      </dgm:t>
    </dgm:pt>
    <dgm:pt modelId="{70B1C0C1-B4D7-44C9-A957-D4DC83CCF922}" type="parTrans" cxnId="{523AD38A-5155-4634-8436-38B8531E9E1E}">
      <dgm:prSet/>
      <dgm:spPr/>
      <dgm:t>
        <a:bodyPr/>
        <a:lstStyle/>
        <a:p>
          <a:endParaRPr lang="en-US"/>
        </a:p>
      </dgm:t>
    </dgm:pt>
    <dgm:pt modelId="{CA55A00F-67E3-407D-A195-C52AE6C54C6C}" type="sibTrans" cxnId="{523AD38A-5155-4634-8436-38B8531E9E1E}">
      <dgm:prSet/>
      <dgm:spPr/>
      <dgm:t>
        <a:bodyPr/>
        <a:lstStyle/>
        <a:p>
          <a:endParaRPr lang="en-US"/>
        </a:p>
      </dgm:t>
    </dgm:pt>
    <dgm:pt modelId="{6D2D8EF4-F6AD-41B7-8DFA-FECCA78AEDF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career change can help you gain the experience you seek for career growth and development. </a:t>
          </a:r>
        </a:p>
      </dgm:t>
    </dgm:pt>
    <dgm:pt modelId="{C19DF24E-09B1-421C-86D4-14FEF9721349}" type="parTrans" cxnId="{7549EAD8-2D96-400A-A8CC-A6C75F6FE853}">
      <dgm:prSet/>
      <dgm:spPr/>
      <dgm:t>
        <a:bodyPr/>
        <a:lstStyle/>
        <a:p>
          <a:endParaRPr lang="en-US"/>
        </a:p>
      </dgm:t>
    </dgm:pt>
    <dgm:pt modelId="{8841C380-211B-454C-A320-342B6548EF8D}" type="sibTrans" cxnId="{7549EAD8-2D96-400A-A8CC-A6C75F6FE853}">
      <dgm:prSet/>
      <dgm:spPr/>
      <dgm:t>
        <a:bodyPr/>
        <a:lstStyle/>
        <a:p>
          <a:endParaRPr lang="en-US"/>
        </a:p>
      </dgm:t>
    </dgm:pt>
    <dgm:pt modelId="{3D7B1CBE-D1F9-4585-A2E4-5418F86294C9}" type="pres">
      <dgm:prSet presAssocID="{480E56DD-8129-4E31-A071-A7DA1A94D9DD}" presName="root" presStyleCnt="0">
        <dgm:presLayoutVars>
          <dgm:dir/>
          <dgm:resizeHandles val="exact"/>
        </dgm:presLayoutVars>
      </dgm:prSet>
      <dgm:spPr/>
    </dgm:pt>
    <dgm:pt modelId="{8C3B993C-8847-4558-8C37-31204CE320B8}" type="pres">
      <dgm:prSet presAssocID="{24E2FFB6-4705-41BA-A17F-A6F98455478E}" presName="compNode" presStyleCnt="0"/>
      <dgm:spPr/>
    </dgm:pt>
    <dgm:pt modelId="{6D1BE921-2967-423C-BDEB-2AF955858920}" type="pres">
      <dgm:prSet presAssocID="{24E2FFB6-4705-41BA-A17F-A6F98455478E}" presName="bgRect" presStyleLbl="bgShp" presStyleIdx="0" presStyleCnt="3"/>
      <dgm:spPr/>
    </dgm:pt>
    <dgm:pt modelId="{DAF82D6B-A071-44FB-94C6-5E437BEFE491}" type="pres">
      <dgm:prSet presAssocID="{24E2FFB6-4705-41BA-A17F-A6F98455478E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2E2E690-F14D-41B1-869D-0E72A7B34653}" type="pres">
      <dgm:prSet presAssocID="{24E2FFB6-4705-41BA-A17F-A6F98455478E}" presName="spaceRect" presStyleCnt="0"/>
      <dgm:spPr/>
    </dgm:pt>
    <dgm:pt modelId="{6AA50919-9457-4A8C-B7E6-AA9F373ECB06}" type="pres">
      <dgm:prSet presAssocID="{24E2FFB6-4705-41BA-A17F-A6F98455478E}" presName="parTx" presStyleLbl="revTx" presStyleIdx="0" presStyleCnt="3">
        <dgm:presLayoutVars>
          <dgm:chMax val="0"/>
          <dgm:chPref val="0"/>
        </dgm:presLayoutVars>
      </dgm:prSet>
      <dgm:spPr/>
    </dgm:pt>
    <dgm:pt modelId="{9DBCADAB-85DA-4AC2-BFAF-FFFC72BF2CCF}" type="pres">
      <dgm:prSet presAssocID="{99D04CA7-9CBD-48DC-AFF8-0CAF7FB7DB18}" presName="sibTrans" presStyleCnt="0"/>
      <dgm:spPr/>
    </dgm:pt>
    <dgm:pt modelId="{88F15A74-D67F-4230-A4A3-8EB423A0D0B6}" type="pres">
      <dgm:prSet presAssocID="{3CD6FDB4-2A24-4963-BE66-110FA3F5339A}" presName="compNode" presStyleCnt="0"/>
      <dgm:spPr/>
    </dgm:pt>
    <dgm:pt modelId="{35283E20-68A8-4C7C-A0D7-03AF19A789AD}" type="pres">
      <dgm:prSet presAssocID="{3CD6FDB4-2A24-4963-BE66-110FA3F5339A}" presName="bgRect" presStyleLbl="bgShp" presStyleIdx="1" presStyleCnt="3"/>
      <dgm:spPr/>
    </dgm:pt>
    <dgm:pt modelId="{163964B6-F441-4A08-9716-05E8D155A532}" type="pres">
      <dgm:prSet presAssocID="{3CD6FDB4-2A24-4963-BE66-110FA3F5339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33A9692-E57D-4997-BC47-1E02D68DCA37}" type="pres">
      <dgm:prSet presAssocID="{3CD6FDB4-2A24-4963-BE66-110FA3F5339A}" presName="spaceRect" presStyleCnt="0"/>
      <dgm:spPr/>
    </dgm:pt>
    <dgm:pt modelId="{084B505B-7EB2-4241-9A4D-BD22426C9586}" type="pres">
      <dgm:prSet presAssocID="{3CD6FDB4-2A24-4963-BE66-110FA3F5339A}" presName="parTx" presStyleLbl="revTx" presStyleIdx="1" presStyleCnt="3">
        <dgm:presLayoutVars>
          <dgm:chMax val="0"/>
          <dgm:chPref val="0"/>
        </dgm:presLayoutVars>
      </dgm:prSet>
      <dgm:spPr/>
    </dgm:pt>
    <dgm:pt modelId="{9568F5ED-A161-4BC8-8DE4-DB84E34D0FD3}" type="pres">
      <dgm:prSet presAssocID="{CA55A00F-67E3-407D-A195-C52AE6C54C6C}" presName="sibTrans" presStyleCnt="0"/>
      <dgm:spPr/>
    </dgm:pt>
    <dgm:pt modelId="{B7BE22ED-EDBB-43AF-93EB-1693EF66F467}" type="pres">
      <dgm:prSet presAssocID="{6D2D8EF4-F6AD-41B7-8DFA-FECCA78AEDF3}" presName="compNode" presStyleCnt="0"/>
      <dgm:spPr/>
    </dgm:pt>
    <dgm:pt modelId="{729C903A-A606-42B7-90F2-8FBC8103ADC5}" type="pres">
      <dgm:prSet presAssocID="{6D2D8EF4-F6AD-41B7-8DFA-FECCA78AEDF3}" presName="bgRect" presStyleLbl="bgShp" presStyleIdx="2" presStyleCnt="3"/>
      <dgm:spPr/>
    </dgm:pt>
    <dgm:pt modelId="{08C32EDC-AFC8-4222-9DC2-FF89A1C3EFF2}" type="pres">
      <dgm:prSet presAssocID="{6D2D8EF4-F6AD-41B7-8DFA-FECCA78AEDF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21B9EF5E-11EE-429B-B4E0-37EA6101619D}" type="pres">
      <dgm:prSet presAssocID="{6D2D8EF4-F6AD-41B7-8DFA-FECCA78AEDF3}" presName="spaceRect" presStyleCnt="0"/>
      <dgm:spPr/>
    </dgm:pt>
    <dgm:pt modelId="{BF18AD16-216F-4A33-BD37-11648D7A63D3}" type="pres">
      <dgm:prSet presAssocID="{6D2D8EF4-F6AD-41B7-8DFA-FECCA78AEDF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7D9A629-CAB8-4C15-9D0A-0A5420EA3BED}" type="presOf" srcId="{6D2D8EF4-F6AD-41B7-8DFA-FECCA78AEDF3}" destId="{BF18AD16-216F-4A33-BD37-11648D7A63D3}" srcOrd="0" destOrd="0" presId="urn:microsoft.com/office/officeart/2018/2/layout/IconVerticalSolidList"/>
    <dgm:cxn modelId="{1E749039-3B26-45C0-880C-5404BD2BBFFF}" type="presOf" srcId="{24E2FFB6-4705-41BA-A17F-A6F98455478E}" destId="{6AA50919-9457-4A8C-B7E6-AA9F373ECB06}" srcOrd="0" destOrd="0" presId="urn:microsoft.com/office/officeart/2018/2/layout/IconVerticalSolidList"/>
    <dgm:cxn modelId="{A205F56B-2277-43E2-90A7-CC5036D02F21}" type="presOf" srcId="{3CD6FDB4-2A24-4963-BE66-110FA3F5339A}" destId="{084B505B-7EB2-4241-9A4D-BD22426C9586}" srcOrd="0" destOrd="0" presId="urn:microsoft.com/office/officeart/2018/2/layout/IconVerticalSolidList"/>
    <dgm:cxn modelId="{18FEA373-D4A3-46EB-9B1F-665C9532B654}" srcId="{480E56DD-8129-4E31-A071-A7DA1A94D9DD}" destId="{24E2FFB6-4705-41BA-A17F-A6F98455478E}" srcOrd="0" destOrd="0" parTransId="{A25F6394-EFBB-46DF-B654-4403B7AD260C}" sibTransId="{99D04CA7-9CBD-48DC-AFF8-0CAF7FB7DB18}"/>
    <dgm:cxn modelId="{523AD38A-5155-4634-8436-38B8531E9E1E}" srcId="{480E56DD-8129-4E31-A071-A7DA1A94D9DD}" destId="{3CD6FDB4-2A24-4963-BE66-110FA3F5339A}" srcOrd="1" destOrd="0" parTransId="{70B1C0C1-B4D7-44C9-A957-D4DC83CCF922}" sibTransId="{CA55A00F-67E3-407D-A195-C52AE6C54C6C}"/>
    <dgm:cxn modelId="{7549EAD8-2D96-400A-A8CC-A6C75F6FE853}" srcId="{480E56DD-8129-4E31-A071-A7DA1A94D9DD}" destId="{6D2D8EF4-F6AD-41B7-8DFA-FECCA78AEDF3}" srcOrd="2" destOrd="0" parTransId="{C19DF24E-09B1-421C-86D4-14FEF9721349}" sibTransId="{8841C380-211B-454C-A320-342B6548EF8D}"/>
    <dgm:cxn modelId="{3C894DE9-9F29-4814-9D10-F128E5DEAAE9}" type="presOf" srcId="{480E56DD-8129-4E31-A071-A7DA1A94D9DD}" destId="{3D7B1CBE-D1F9-4585-A2E4-5418F86294C9}" srcOrd="0" destOrd="0" presId="urn:microsoft.com/office/officeart/2018/2/layout/IconVerticalSolidList"/>
    <dgm:cxn modelId="{E18BAE0E-BF40-458B-9452-66956EE389DF}" type="presParOf" srcId="{3D7B1CBE-D1F9-4585-A2E4-5418F86294C9}" destId="{8C3B993C-8847-4558-8C37-31204CE320B8}" srcOrd="0" destOrd="0" presId="urn:microsoft.com/office/officeart/2018/2/layout/IconVerticalSolidList"/>
    <dgm:cxn modelId="{8B95A69C-C97E-4C96-ACF8-73209038BB9E}" type="presParOf" srcId="{8C3B993C-8847-4558-8C37-31204CE320B8}" destId="{6D1BE921-2967-423C-BDEB-2AF955858920}" srcOrd="0" destOrd="0" presId="urn:microsoft.com/office/officeart/2018/2/layout/IconVerticalSolidList"/>
    <dgm:cxn modelId="{F65E1FC6-98C9-4285-A13F-7EF956F26386}" type="presParOf" srcId="{8C3B993C-8847-4558-8C37-31204CE320B8}" destId="{DAF82D6B-A071-44FB-94C6-5E437BEFE491}" srcOrd="1" destOrd="0" presId="urn:microsoft.com/office/officeart/2018/2/layout/IconVerticalSolidList"/>
    <dgm:cxn modelId="{A5E706B5-8AEE-4486-8532-DDC67418489F}" type="presParOf" srcId="{8C3B993C-8847-4558-8C37-31204CE320B8}" destId="{92E2E690-F14D-41B1-869D-0E72A7B34653}" srcOrd="2" destOrd="0" presId="urn:microsoft.com/office/officeart/2018/2/layout/IconVerticalSolidList"/>
    <dgm:cxn modelId="{E689420B-907C-4B9D-B799-A9747FEC42A8}" type="presParOf" srcId="{8C3B993C-8847-4558-8C37-31204CE320B8}" destId="{6AA50919-9457-4A8C-B7E6-AA9F373ECB06}" srcOrd="3" destOrd="0" presId="urn:microsoft.com/office/officeart/2018/2/layout/IconVerticalSolidList"/>
    <dgm:cxn modelId="{A68FC82F-90B7-454B-8802-AC06D42DF79E}" type="presParOf" srcId="{3D7B1CBE-D1F9-4585-A2E4-5418F86294C9}" destId="{9DBCADAB-85DA-4AC2-BFAF-FFFC72BF2CCF}" srcOrd="1" destOrd="0" presId="urn:microsoft.com/office/officeart/2018/2/layout/IconVerticalSolidList"/>
    <dgm:cxn modelId="{F33BD39D-8190-4FC1-A833-4A0BE5395B18}" type="presParOf" srcId="{3D7B1CBE-D1F9-4585-A2E4-5418F86294C9}" destId="{88F15A74-D67F-4230-A4A3-8EB423A0D0B6}" srcOrd="2" destOrd="0" presId="urn:microsoft.com/office/officeart/2018/2/layout/IconVerticalSolidList"/>
    <dgm:cxn modelId="{65CF4F93-4332-4ACF-AE22-6463ED417547}" type="presParOf" srcId="{88F15A74-D67F-4230-A4A3-8EB423A0D0B6}" destId="{35283E20-68A8-4C7C-A0D7-03AF19A789AD}" srcOrd="0" destOrd="0" presId="urn:microsoft.com/office/officeart/2018/2/layout/IconVerticalSolidList"/>
    <dgm:cxn modelId="{2073DC84-2F32-46E5-8636-4D88A1CD75BF}" type="presParOf" srcId="{88F15A74-D67F-4230-A4A3-8EB423A0D0B6}" destId="{163964B6-F441-4A08-9716-05E8D155A532}" srcOrd="1" destOrd="0" presId="urn:microsoft.com/office/officeart/2018/2/layout/IconVerticalSolidList"/>
    <dgm:cxn modelId="{C526A385-8B2D-4996-BC1F-899292B83C63}" type="presParOf" srcId="{88F15A74-D67F-4230-A4A3-8EB423A0D0B6}" destId="{B33A9692-E57D-4997-BC47-1E02D68DCA37}" srcOrd="2" destOrd="0" presId="urn:microsoft.com/office/officeart/2018/2/layout/IconVerticalSolidList"/>
    <dgm:cxn modelId="{E78AD90F-EE2A-4693-9B02-8FA7CDDFFC20}" type="presParOf" srcId="{88F15A74-D67F-4230-A4A3-8EB423A0D0B6}" destId="{084B505B-7EB2-4241-9A4D-BD22426C9586}" srcOrd="3" destOrd="0" presId="urn:microsoft.com/office/officeart/2018/2/layout/IconVerticalSolidList"/>
    <dgm:cxn modelId="{3B542244-051D-41B7-9EA6-B25BDFC5BA8D}" type="presParOf" srcId="{3D7B1CBE-D1F9-4585-A2E4-5418F86294C9}" destId="{9568F5ED-A161-4BC8-8DE4-DB84E34D0FD3}" srcOrd="3" destOrd="0" presId="urn:microsoft.com/office/officeart/2018/2/layout/IconVerticalSolidList"/>
    <dgm:cxn modelId="{C3CC25EB-CC33-4F09-95B4-E7B2DC6BEA06}" type="presParOf" srcId="{3D7B1CBE-D1F9-4585-A2E4-5418F86294C9}" destId="{B7BE22ED-EDBB-43AF-93EB-1693EF66F467}" srcOrd="4" destOrd="0" presId="urn:microsoft.com/office/officeart/2018/2/layout/IconVerticalSolidList"/>
    <dgm:cxn modelId="{8A4A8B94-8CEE-4A83-8689-6AEF139EB168}" type="presParOf" srcId="{B7BE22ED-EDBB-43AF-93EB-1693EF66F467}" destId="{729C903A-A606-42B7-90F2-8FBC8103ADC5}" srcOrd="0" destOrd="0" presId="urn:microsoft.com/office/officeart/2018/2/layout/IconVerticalSolidList"/>
    <dgm:cxn modelId="{166EF42E-DE9C-4375-BD1F-45DA104CA2D8}" type="presParOf" srcId="{B7BE22ED-EDBB-43AF-93EB-1693EF66F467}" destId="{08C32EDC-AFC8-4222-9DC2-FF89A1C3EFF2}" srcOrd="1" destOrd="0" presId="urn:microsoft.com/office/officeart/2018/2/layout/IconVerticalSolidList"/>
    <dgm:cxn modelId="{D22EA41F-583E-49F5-871F-8894D356EE9A}" type="presParOf" srcId="{B7BE22ED-EDBB-43AF-93EB-1693EF66F467}" destId="{21B9EF5E-11EE-429B-B4E0-37EA6101619D}" srcOrd="2" destOrd="0" presId="urn:microsoft.com/office/officeart/2018/2/layout/IconVerticalSolidList"/>
    <dgm:cxn modelId="{083BBAD5-F875-4A05-9283-C192610ED7AE}" type="presParOf" srcId="{B7BE22ED-EDBB-43AF-93EB-1693EF66F467}" destId="{BF18AD16-216F-4A33-BD37-11648D7A63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9F18ED9-E1EB-42EB-AA19-1B1E10A16E4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E167197-DE1C-4526-9099-0A1884020B65}">
      <dgm:prSet/>
      <dgm:spPr/>
      <dgm:t>
        <a:bodyPr/>
        <a:lstStyle/>
        <a:p>
          <a:r>
            <a:rPr lang="en-US"/>
            <a:t>For some people, a monotonous job can be a major source of dissatisfaction. </a:t>
          </a:r>
        </a:p>
      </dgm:t>
    </dgm:pt>
    <dgm:pt modelId="{C7F472F1-8876-490D-99A2-B26012DC1B0A}" type="parTrans" cxnId="{0EEC5055-F538-4630-9BF6-3C88EC520EC5}">
      <dgm:prSet/>
      <dgm:spPr/>
      <dgm:t>
        <a:bodyPr/>
        <a:lstStyle/>
        <a:p>
          <a:endParaRPr lang="en-US"/>
        </a:p>
      </dgm:t>
    </dgm:pt>
    <dgm:pt modelId="{DCE03375-98B4-49D4-A8C0-2EA95A6A1606}" type="sibTrans" cxnId="{0EEC5055-F538-4630-9BF6-3C88EC520EC5}">
      <dgm:prSet/>
      <dgm:spPr/>
      <dgm:t>
        <a:bodyPr/>
        <a:lstStyle/>
        <a:p>
          <a:endParaRPr lang="en-US"/>
        </a:p>
      </dgm:t>
    </dgm:pt>
    <dgm:pt modelId="{13BE42CB-674A-4290-9227-0EEFDA0A6954}">
      <dgm:prSet/>
      <dgm:spPr/>
      <dgm:t>
        <a:bodyPr/>
        <a:lstStyle/>
        <a:p>
          <a:r>
            <a:rPr lang="en-US"/>
            <a:t>They may feel that their job doesn't challenge them enough and want to find a more stimulating position. </a:t>
          </a:r>
        </a:p>
      </dgm:t>
    </dgm:pt>
    <dgm:pt modelId="{634AA0CA-095D-4FC8-897E-B7EDC3B95309}" type="parTrans" cxnId="{70B29A9E-A6A2-4E56-87D8-CBB29380D4D0}">
      <dgm:prSet/>
      <dgm:spPr/>
      <dgm:t>
        <a:bodyPr/>
        <a:lstStyle/>
        <a:p>
          <a:endParaRPr lang="en-US"/>
        </a:p>
      </dgm:t>
    </dgm:pt>
    <dgm:pt modelId="{F1F50649-36B7-4679-BA4F-993B7307D00F}" type="sibTrans" cxnId="{70B29A9E-A6A2-4E56-87D8-CBB29380D4D0}">
      <dgm:prSet/>
      <dgm:spPr/>
      <dgm:t>
        <a:bodyPr/>
        <a:lstStyle/>
        <a:p>
          <a:endParaRPr lang="en-US"/>
        </a:p>
      </dgm:t>
    </dgm:pt>
    <dgm:pt modelId="{A6064836-8BC4-402B-A1C2-5BD757E32EE8}">
      <dgm:prSet/>
      <dgm:spPr/>
      <dgm:t>
        <a:bodyPr/>
        <a:lstStyle/>
        <a:p>
          <a:r>
            <a:rPr lang="en-US"/>
            <a:t>A career change might offer you a more challenging and exciting job. </a:t>
          </a:r>
        </a:p>
      </dgm:t>
    </dgm:pt>
    <dgm:pt modelId="{FF0B36BA-5C74-4D6B-8A5D-9EFEC2DEFAA4}" type="parTrans" cxnId="{E212AF75-E6A5-4904-8E80-581FAA8FF888}">
      <dgm:prSet/>
      <dgm:spPr/>
      <dgm:t>
        <a:bodyPr/>
        <a:lstStyle/>
        <a:p>
          <a:endParaRPr lang="en-US"/>
        </a:p>
      </dgm:t>
    </dgm:pt>
    <dgm:pt modelId="{92678DC5-F991-4C0B-A62F-FBCF327FE993}" type="sibTrans" cxnId="{E212AF75-E6A5-4904-8E80-581FAA8FF888}">
      <dgm:prSet/>
      <dgm:spPr/>
      <dgm:t>
        <a:bodyPr/>
        <a:lstStyle/>
        <a:p>
          <a:endParaRPr lang="en-US"/>
        </a:p>
      </dgm:t>
    </dgm:pt>
    <dgm:pt modelId="{5DD344C4-1DFE-4D81-9E37-57DDB60E67AE}" type="pres">
      <dgm:prSet presAssocID="{A9F18ED9-E1EB-42EB-AA19-1B1E10A16E4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FEFBBD3-6E6B-4574-9884-48D699102B45}" type="pres">
      <dgm:prSet presAssocID="{4E167197-DE1C-4526-9099-0A1884020B65}" presName="hierRoot1" presStyleCnt="0"/>
      <dgm:spPr/>
    </dgm:pt>
    <dgm:pt modelId="{2C575E9C-CBFF-4E97-B85B-1C2C8100FA1D}" type="pres">
      <dgm:prSet presAssocID="{4E167197-DE1C-4526-9099-0A1884020B65}" presName="composite" presStyleCnt="0"/>
      <dgm:spPr/>
    </dgm:pt>
    <dgm:pt modelId="{F05664F7-2203-4E0F-9C02-CD1AE8DA22FB}" type="pres">
      <dgm:prSet presAssocID="{4E167197-DE1C-4526-9099-0A1884020B65}" presName="background" presStyleLbl="node0" presStyleIdx="0" presStyleCnt="3"/>
      <dgm:spPr/>
    </dgm:pt>
    <dgm:pt modelId="{265196C3-52AB-44EA-B90A-7D3ECBC9DBB9}" type="pres">
      <dgm:prSet presAssocID="{4E167197-DE1C-4526-9099-0A1884020B65}" presName="text" presStyleLbl="fgAcc0" presStyleIdx="0" presStyleCnt="3">
        <dgm:presLayoutVars>
          <dgm:chPref val="3"/>
        </dgm:presLayoutVars>
      </dgm:prSet>
      <dgm:spPr/>
    </dgm:pt>
    <dgm:pt modelId="{98E08CE6-75AE-402D-8647-5097EC287EFB}" type="pres">
      <dgm:prSet presAssocID="{4E167197-DE1C-4526-9099-0A1884020B65}" presName="hierChild2" presStyleCnt="0"/>
      <dgm:spPr/>
    </dgm:pt>
    <dgm:pt modelId="{E4300066-1406-4986-B3C0-5A681B8D7048}" type="pres">
      <dgm:prSet presAssocID="{13BE42CB-674A-4290-9227-0EEFDA0A6954}" presName="hierRoot1" presStyleCnt="0"/>
      <dgm:spPr/>
    </dgm:pt>
    <dgm:pt modelId="{60431822-0445-4FD6-ADBA-0B9601D4DE33}" type="pres">
      <dgm:prSet presAssocID="{13BE42CB-674A-4290-9227-0EEFDA0A6954}" presName="composite" presStyleCnt="0"/>
      <dgm:spPr/>
    </dgm:pt>
    <dgm:pt modelId="{06BB1017-EAB8-4E56-B497-701A03B2C399}" type="pres">
      <dgm:prSet presAssocID="{13BE42CB-674A-4290-9227-0EEFDA0A6954}" presName="background" presStyleLbl="node0" presStyleIdx="1" presStyleCnt="3"/>
      <dgm:spPr/>
    </dgm:pt>
    <dgm:pt modelId="{A212A842-2FC0-418D-83E1-CAFB8751F56D}" type="pres">
      <dgm:prSet presAssocID="{13BE42CB-674A-4290-9227-0EEFDA0A6954}" presName="text" presStyleLbl="fgAcc0" presStyleIdx="1" presStyleCnt="3">
        <dgm:presLayoutVars>
          <dgm:chPref val="3"/>
        </dgm:presLayoutVars>
      </dgm:prSet>
      <dgm:spPr/>
    </dgm:pt>
    <dgm:pt modelId="{49D6C871-755B-4950-B1C0-C16A61CDEBE2}" type="pres">
      <dgm:prSet presAssocID="{13BE42CB-674A-4290-9227-0EEFDA0A6954}" presName="hierChild2" presStyleCnt="0"/>
      <dgm:spPr/>
    </dgm:pt>
    <dgm:pt modelId="{3C8B840C-A86D-4E41-966F-DEF4037E39B5}" type="pres">
      <dgm:prSet presAssocID="{A6064836-8BC4-402B-A1C2-5BD757E32EE8}" presName="hierRoot1" presStyleCnt="0"/>
      <dgm:spPr/>
    </dgm:pt>
    <dgm:pt modelId="{2DBFB2A4-3322-4E42-A106-B1E5128795CD}" type="pres">
      <dgm:prSet presAssocID="{A6064836-8BC4-402B-A1C2-5BD757E32EE8}" presName="composite" presStyleCnt="0"/>
      <dgm:spPr/>
    </dgm:pt>
    <dgm:pt modelId="{EBF14A92-B029-47BE-B887-EDC9ADD16AD8}" type="pres">
      <dgm:prSet presAssocID="{A6064836-8BC4-402B-A1C2-5BD757E32EE8}" presName="background" presStyleLbl="node0" presStyleIdx="2" presStyleCnt="3"/>
      <dgm:spPr/>
    </dgm:pt>
    <dgm:pt modelId="{374DD8F6-8181-4AB4-A65A-75D5E6D5B7B3}" type="pres">
      <dgm:prSet presAssocID="{A6064836-8BC4-402B-A1C2-5BD757E32EE8}" presName="text" presStyleLbl="fgAcc0" presStyleIdx="2" presStyleCnt="3">
        <dgm:presLayoutVars>
          <dgm:chPref val="3"/>
        </dgm:presLayoutVars>
      </dgm:prSet>
      <dgm:spPr/>
    </dgm:pt>
    <dgm:pt modelId="{D2C94CFB-EE60-4471-A635-ABC845324B0C}" type="pres">
      <dgm:prSet presAssocID="{A6064836-8BC4-402B-A1C2-5BD757E32EE8}" presName="hierChild2" presStyleCnt="0"/>
      <dgm:spPr/>
    </dgm:pt>
  </dgm:ptLst>
  <dgm:cxnLst>
    <dgm:cxn modelId="{877A8071-5C48-487A-8407-7CB759356A22}" type="presOf" srcId="{A9F18ED9-E1EB-42EB-AA19-1B1E10A16E4E}" destId="{5DD344C4-1DFE-4D81-9E37-57DDB60E67AE}" srcOrd="0" destOrd="0" presId="urn:microsoft.com/office/officeart/2005/8/layout/hierarchy1"/>
    <dgm:cxn modelId="{0EEC5055-F538-4630-9BF6-3C88EC520EC5}" srcId="{A9F18ED9-E1EB-42EB-AA19-1B1E10A16E4E}" destId="{4E167197-DE1C-4526-9099-0A1884020B65}" srcOrd="0" destOrd="0" parTransId="{C7F472F1-8876-490D-99A2-B26012DC1B0A}" sibTransId="{DCE03375-98B4-49D4-A8C0-2EA95A6A1606}"/>
    <dgm:cxn modelId="{E212AF75-E6A5-4904-8E80-581FAA8FF888}" srcId="{A9F18ED9-E1EB-42EB-AA19-1B1E10A16E4E}" destId="{A6064836-8BC4-402B-A1C2-5BD757E32EE8}" srcOrd="2" destOrd="0" parTransId="{FF0B36BA-5C74-4D6B-8A5D-9EFEC2DEFAA4}" sibTransId="{92678DC5-F991-4C0B-A62F-FBCF327FE993}"/>
    <dgm:cxn modelId="{70B29A9E-A6A2-4E56-87D8-CBB29380D4D0}" srcId="{A9F18ED9-E1EB-42EB-AA19-1B1E10A16E4E}" destId="{13BE42CB-674A-4290-9227-0EEFDA0A6954}" srcOrd="1" destOrd="0" parTransId="{634AA0CA-095D-4FC8-897E-B7EDC3B95309}" sibTransId="{F1F50649-36B7-4679-BA4F-993B7307D00F}"/>
    <dgm:cxn modelId="{300B05BA-8C68-48B4-9147-B62231E395FD}" type="presOf" srcId="{A6064836-8BC4-402B-A1C2-5BD757E32EE8}" destId="{374DD8F6-8181-4AB4-A65A-75D5E6D5B7B3}" srcOrd="0" destOrd="0" presId="urn:microsoft.com/office/officeart/2005/8/layout/hierarchy1"/>
    <dgm:cxn modelId="{501A98C1-B7BA-441F-B1F6-FDF3F096DAAD}" type="presOf" srcId="{4E167197-DE1C-4526-9099-0A1884020B65}" destId="{265196C3-52AB-44EA-B90A-7D3ECBC9DBB9}" srcOrd="0" destOrd="0" presId="urn:microsoft.com/office/officeart/2005/8/layout/hierarchy1"/>
    <dgm:cxn modelId="{D177FDD5-D735-4276-8271-51748F114FA0}" type="presOf" srcId="{13BE42CB-674A-4290-9227-0EEFDA0A6954}" destId="{A212A842-2FC0-418D-83E1-CAFB8751F56D}" srcOrd="0" destOrd="0" presId="urn:microsoft.com/office/officeart/2005/8/layout/hierarchy1"/>
    <dgm:cxn modelId="{A6B432A7-08CE-453A-849F-C239974E1B83}" type="presParOf" srcId="{5DD344C4-1DFE-4D81-9E37-57DDB60E67AE}" destId="{BFEFBBD3-6E6B-4574-9884-48D699102B45}" srcOrd="0" destOrd="0" presId="urn:microsoft.com/office/officeart/2005/8/layout/hierarchy1"/>
    <dgm:cxn modelId="{80620A2C-7AD9-4573-8B93-EAEBC0CBEBF1}" type="presParOf" srcId="{BFEFBBD3-6E6B-4574-9884-48D699102B45}" destId="{2C575E9C-CBFF-4E97-B85B-1C2C8100FA1D}" srcOrd="0" destOrd="0" presId="urn:microsoft.com/office/officeart/2005/8/layout/hierarchy1"/>
    <dgm:cxn modelId="{2786BE5B-CA2C-4A18-85BC-4E417ED54907}" type="presParOf" srcId="{2C575E9C-CBFF-4E97-B85B-1C2C8100FA1D}" destId="{F05664F7-2203-4E0F-9C02-CD1AE8DA22FB}" srcOrd="0" destOrd="0" presId="urn:microsoft.com/office/officeart/2005/8/layout/hierarchy1"/>
    <dgm:cxn modelId="{8905064B-509E-46E6-9863-870A48123C9D}" type="presParOf" srcId="{2C575E9C-CBFF-4E97-B85B-1C2C8100FA1D}" destId="{265196C3-52AB-44EA-B90A-7D3ECBC9DBB9}" srcOrd="1" destOrd="0" presId="urn:microsoft.com/office/officeart/2005/8/layout/hierarchy1"/>
    <dgm:cxn modelId="{0478560F-2DE7-4A43-9CA1-CC7B17DBF6A3}" type="presParOf" srcId="{BFEFBBD3-6E6B-4574-9884-48D699102B45}" destId="{98E08CE6-75AE-402D-8647-5097EC287EFB}" srcOrd="1" destOrd="0" presId="urn:microsoft.com/office/officeart/2005/8/layout/hierarchy1"/>
    <dgm:cxn modelId="{1FCE7B27-355B-4FBD-855F-E5CDC5473E3B}" type="presParOf" srcId="{5DD344C4-1DFE-4D81-9E37-57DDB60E67AE}" destId="{E4300066-1406-4986-B3C0-5A681B8D7048}" srcOrd="1" destOrd="0" presId="urn:microsoft.com/office/officeart/2005/8/layout/hierarchy1"/>
    <dgm:cxn modelId="{F87C3CF5-D868-42EC-A455-A3AF2B9EF8AC}" type="presParOf" srcId="{E4300066-1406-4986-B3C0-5A681B8D7048}" destId="{60431822-0445-4FD6-ADBA-0B9601D4DE33}" srcOrd="0" destOrd="0" presId="urn:microsoft.com/office/officeart/2005/8/layout/hierarchy1"/>
    <dgm:cxn modelId="{F44AC28A-C4D7-4020-8EE9-508751327C0F}" type="presParOf" srcId="{60431822-0445-4FD6-ADBA-0B9601D4DE33}" destId="{06BB1017-EAB8-4E56-B497-701A03B2C399}" srcOrd="0" destOrd="0" presId="urn:microsoft.com/office/officeart/2005/8/layout/hierarchy1"/>
    <dgm:cxn modelId="{9BE565A2-B023-4E85-AA44-26127DCFD473}" type="presParOf" srcId="{60431822-0445-4FD6-ADBA-0B9601D4DE33}" destId="{A212A842-2FC0-418D-83E1-CAFB8751F56D}" srcOrd="1" destOrd="0" presId="urn:microsoft.com/office/officeart/2005/8/layout/hierarchy1"/>
    <dgm:cxn modelId="{A09A017C-CEB1-4634-ACA0-11608B5A3B4E}" type="presParOf" srcId="{E4300066-1406-4986-B3C0-5A681B8D7048}" destId="{49D6C871-755B-4950-B1C0-C16A61CDEBE2}" srcOrd="1" destOrd="0" presId="urn:microsoft.com/office/officeart/2005/8/layout/hierarchy1"/>
    <dgm:cxn modelId="{9E89C876-7564-4A66-8FCC-9E4AA5A9C026}" type="presParOf" srcId="{5DD344C4-1DFE-4D81-9E37-57DDB60E67AE}" destId="{3C8B840C-A86D-4E41-966F-DEF4037E39B5}" srcOrd="2" destOrd="0" presId="urn:microsoft.com/office/officeart/2005/8/layout/hierarchy1"/>
    <dgm:cxn modelId="{21D7B904-DC7F-4F81-9F91-80E2B43DAD8A}" type="presParOf" srcId="{3C8B840C-A86D-4E41-966F-DEF4037E39B5}" destId="{2DBFB2A4-3322-4E42-A106-B1E5128795CD}" srcOrd="0" destOrd="0" presId="urn:microsoft.com/office/officeart/2005/8/layout/hierarchy1"/>
    <dgm:cxn modelId="{A9C5EFB3-C402-4C3E-A0EE-EFB00AFDAF64}" type="presParOf" srcId="{2DBFB2A4-3322-4E42-A106-B1E5128795CD}" destId="{EBF14A92-B029-47BE-B887-EDC9ADD16AD8}" srcOrd="0" destOrd="0" presId="urn:microsoft.com/office/officeart/2005/8/layout/hierarchy1"/>
    <dgm:cxn modelId="{CEACC24C-BBCE-4B99-8483-EBB851DDF064}" type="presParOf" srcId="{2DBFB2A4-3322-4E42-A106-B1E5128795CD}" destId="{374DD8F6-8181-4AB4-A65A-75D5E6D5B7B3}" srcOrd="1" destOrd="0" presId="urn:microsoft.com/office/officeart/2005/8/layout/hierarchy1"/>
    <dgm:cxn modelId="{80214ADF-C7AC-4D29-9D59-6F0F42F3B070}" type="presParOf" srcId="{3C8B840C-A86D-4E41-966F-DEF4037E39B5}" destId="{D2C94CFB-EE60-4471-A635-ABC845324B0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FE3A4EA-48E1-4B97-8C58-0D15D16C129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538B38B-8129-4780-8AA6-C45704D70CAA}">
      <dgm:prSet/>
      <dgm:spPr>
        <a:solidFill>
          <a:srgbClr val="54A021"/>
        </a:solidFill>
      </dgm:spPr>
      <dgm:t>
        <a:bodyPr/>
        <a:lstStyle/>
        <a:p>
          <a:r>
            <a:rPr lang="en-US"/>
            <a:t>In recent years, there has been a growing trend for people to pursue secondary work interests or freelance work alongside their full-time job. </a:t>
          </a:r>
        </a:p>
      </dgm:t>
    </dgm:pt>
    <dgm:pt modelId="{3C516DB1-BDDA-4A2D-A2B1-809142C2A225}" type="parTrans" cxnId="{172B4CE1-69F6-46D7-BAFF-0A9F334644E2}">
      <dgm:prSet/>
      <dgm:spPr/>
      <dgm:t>
        <a:bodyPr/>
        <a:lstStyle/>
        <a:p>
          <a:endParaRPr lang="en-US"/>
        </a:p>
      </dgm:t>
    </dgm:pt>
    <dgm:pt modelId="{B08DFC9D-5F83-4C16-9D27-B53F49D401B3}" type="sibTrans" cxnId="{172B4CE1-69F6-46D7-BAFF-0A9F334644E2}">
      <dgm:prSet/>
      <dgm:spPr/>
      <dgm:t>
        <a:bodyPr/>
        <a:lstStyle/>
        <a:p>
          <a:endParaRPr lang="en-US"/>
        </a:p>
      </dgm:t>
    </dgm:pt>
    <dgm:pt modelId="{F4E235E9-FD30-4A5C-9081-9F84C00B3E30}">
      <dgm:prSet/>
      <dgm:spPr>
        <a:solidFill>
          <a:srgbClr val="92D050"/>
        </a:solidFill>
      </dgm:spPr>
      <dgm:t>
        <a:bodyPr/>
        <a:lstStyle/>
        <a:p>
          <a:r>
            <a:rPr lang="en-US" dirty="0"/>
            <a:t>This is due to a variety of reasons, such as wanting to earn extra money, following a passion, or gaining experience in a particular field. </a:t>
          </a:r>
        </a:p>
      </dgm:t>
    </dgm:pt>
    <dgm:pt modelId="{80A0E3F6-0269-4210-A02B-F9D97049AD54}" type="parTrans" cxnId="{4B53946F-D7CC-49E5-B950-1F4C8D54F85D}">
      <dgm:prSet/>
      <dgm:spPr/>
      <dgm:t>
        <a:bodyPr/>
        <a:lstStyle/>
        <a:p>
          <a:endParaRPr lang="en-US"/>
        </a:p>
      </dgm:t>
    </dgm:pt>
    <dgm:pt modelId="{60F92F8B-0F9A-4D37-B076-C6917F49DF91}" type="sibTrans" cxnId="{4B53946F-D7CC-49E5-B950-1F4C8D54F85D}">
      <dgm:prSet/>
      <dgm:spPr/>
      <dgm:t>
        <a:bodyPr/>
        <a:lstStyle/>
        <a:p>
          <a:endParaRPr lang="en-US"/>
        </a:p>
      </dgm:t>
    </dgm:pt>
    <dgm:pt modelId="{1280C6F3-036D-45C2-97BD-5BABD83A3384}">
      <dgm:prSet/>
      <dgm:spPr>
        <a:solidFill>
          <a:srgbClr val="E6B91E"/>
        </a:solidFill>
      </dgm:spPr>
      <dgm:t>
        <a:bodyPr/>
        <a:lstStyle/>
        <a:p>
          <a:r>
            <a:rPr lang="en-US" dirty="0"/>
            <a:t>If your secondary interest is successful, you might decide to make a career change and focus on it full time. </a:t>
          </a:r>
        </a:p>
      </dgm:t>
    </dgm:pt>
    <dgm:pt modelId="{6707F965-F4A9-40B0-A29C-30D8AF1A961A}" type="parTrans" cxnId="{AEA6F11E-6228-4CB9-94BA-E9863A62BE83}">
      <dgm:prSet/>
      <dgm:spPr/>
      <dgm:t>
        <a:bodyPr/>
        <a:lstStyle/>
        <a:p>
          <a:endParaRPr lang="en-US"/>
        </a:p>
      </dgm:t>
    </dgm:pt>
    <dgm:pt modelId="{5798110B-8741-4123-A434-6F334C067096}" type="sibTrans" cxnId="{AEA6F11E-6228-4CB9-94BA-E9863A62BE83}">
      <dgm:prSet/>
      <dgm:spPr/>
      <dgm:t>
        <a:bodyPr/>
        <a:lstStyle/>
        <a:p>
          <a:endParaRPr lang="en-US"/>
        </a:p>
      </dgm:t>
    </dgm:pt>
    <dgm:pt modelId="{606EA6BD-172E-49BC-9635-1401A8675D95}" type="pres">
      <dgm:prSet presAssocID="{AFE3A4EA-48E1-4B97-8C58-0D15D16C129A}" presName="linear" presStyleCnt="0">
        <dgm:presLayoutVars>
          <dgm:animLvl val="lvl"/>
          <dgm:resizeHandles val="exact"/>
        </dgm:presLayoutVars>
      </dgm:prSet>
      <dgm:spPr/>
    </dgm:pt>
    <dgm:pt modelId="{BC253728-E030-4157-9E67-176E5BC4EE4B}" type="pres">
      <dgm:prSet presAssocID="{4538B38B-8129-4780-8AA6-C45704D70CA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55F6F7F-33F4-4A1A-AFAD-5E4A3CC6BB79}" type="pres">
      <dgm:prSet presAssocID="{B08DFC9D-5F83-4C16-9D27-B53F49D401B3}" presName="spacer" presStyleCnt="0"/>
      <dgm:spPr/>
    </dgm:pt>
    <dgm:pt modelId="{AEC5949E-88F5-47E3-9D9B-9F7493B657A4}" type="pres">
      <dgm:prSet presAssocID="{F4E235E9-FD30-4A5C-9081-9F84C00B3E3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B3FBE3E-4A12-4E93-86AB-7FBD10935E0F}" type="pres">
      <dgm:prSet presAssocID="{60F92F8B-0F9A-4D37-B076-C6917F49DF91}" presName="spacer" presStyleCnt="0"/>
      <dgm:spPr/>
    </dgm:pt>
    <dgm:pt modelId="{6AFCC918-6736-4F09-8F97-E7DBCDDC0890}" type="pres">
      <dgm:prSet presAssocID="{1280C6F3-036D-45C2-97BD-5BABD83A338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EA6F11E-6228-4CB9-94BA-E9863A62BE83}" srcId="{AFE3A4EA-48E1-4B97-8C58-0D15D16C129A}" destId="{1280C6F3-036D-45C2-97BD-5BABD83A3384}" srcOrd="2" destOrd="0" parTransId="{6707F965-F4A9-40B0-A29C-30D8AF1A961A}" sibTransId="{5798110B-8741-4123-A434-6F334C067096}"/>
    <dgm:cxn modelId="{7853FC68-D985-44CA-8E49-58BED21DE24A}" type="presOf" srcId="{4538B38B-8129-4780-8AA6-C45704D70CAA}" destId="{BC253728-E030-4157-9E67-176E5BC4EE4B}" srcOrd="0" destOrd="0" presId="urn:microsoft.com/office/officeart/2005/8/layout/vList2"/>
    <dgm:cxn modelId="{60318B4C-5697-416A-AEF7-7722A4A40F6D}" type="presOf" srcId="{1280C6F3-036D-45C2-97BD-5BABD83A3384}" destId="{6AFCC918-6736-4F09-8F97-E7DBCDDC0890}" srcOrd="0" destOrd="0" presId="urn:microsoft.com/office/officeart/2005/8/layout/vList2"/>
    <dgm:cxn modelId="{4B53946F-D7CC-49E5-B950-1F4C8D54F85D}" srcId="{AFE3A4EA-48E1-4B97-8C58-0D15D16C129A}" destId="{F4E235E9-FD30-4A5C-9081-9F84C00B3E30}" srcOrd="1" destOrd="0" parTransId="{80A0E3F6-0269-4210-A02B-F9D97049AD54}" sibTransId="{60F92F8B-0F9A-4D37-B076-C6917F49DF91}"/>
    <dgm:cxn modelId="{CCDC1FA6-5FCE-4186-A4F0-73086176123C}" type="presOf" srcId="{F4E235E9-FD30-4A5C-9081-9F84C00B3E30}" destId="{AEC5949E-88F5-47E3-9D9B-9F7493B657A4}" srcOrd="0" destOrd="0" presId="urn:microsoft.com/office/officeart/2005/8/layout/vList2"/>
    <dgm:cxn modelId="{F6D8DBC5-9241-4D4A-9AD5-E4073985A593}" type="presOf" srcId="{AFE3A4EA-48E1-4B97-8C58-0D15D16C129A}" destId="{606EA6BD-172E-49BC-9635-1401A8675D95}" srcOrd="0" destOrd="0" presId="urn:microsoft.com/office/officeart/2005/8/layout/vList2"/>
    <dgm:cxn modelId="{172B4CE1-69F6-46D7-BAFF-0A9F334644E2}" srcId="{AFE3A4EA-48E1-4B97-8C58-0D15D16C129A}" destId="{4538B38B-8129-4780-8AA6-C45704D70CAA}" srcOrd="0" destOrd="0" parTransId="{3C516DB1-BDDA-4A2D-A2B1-809142C2A225}" sibTransId="{B08DFC9D-5F83-4C16-9D27-B53F49D401B3}"/>
    <dgm:cxn modelId="{A2C7B1C5-C0F7-4B40-B7A6-C5FA7D9BDB5F}" type="presParOf" srcId="{606EA6BD-172E-49BC-9635-1401A8675D95}" destId="{BC253728-E030-4157-9E67-176E5BC4EE4B}" srcOrd="0" destOrd="0" presId="urn:microsoft.com/office/officeart/2005/8/layout/vList2"/>
    <dgm:cxn modelId="{3A14CD28-2A66-4CF0-BD75-BC6D2313CDA9}" type="presParOf" srcId="{606EA6BD-172E-49BC-9635-1401A8675D95}" destId="{955F6F7F-33F4-4A1A-AFAD-5E4A3CC6BB79}" srcOrd="1" destOrd="0" presId="urn:microsoft.com/office/officeart/2005/8/layout/vList2"/>
    <dgm:cxn modelId="{DE2A0356-36FE-42D7-A577-E3611A733170}" type="presParOf" srcId="{606EA6BD-172E-49BC-9635-1401A8675D95}" destId="{AEC5949E-88F5-47E3-9D9B-9F7493B657A4}" srcOrd="2" destOrd="0" presId="urn:microsoft.com/office/officeart/2005/8/layout/vList2"/>
    <dgm:cxn modelId="{778A6A30-CDB5-4CBE-B297-AAAFC4B83E56}" type="presParOf" srcId="{606EA6BD-172E-49BC-9635-1401A8675D95}" destId="{DB3FBE3E-4A12-4E93-86AB-7FBD10935E0F}" srcOrd="3" destOrd="0" presId="urn:microsoft.com/office/officeart/2005/8/layout/vList2"/>
    <dgm:cxn modelId="{5B4EB954-3F1A-449E-9FA6-4E5A0D8BD99B}" type="presParOf" srcId="{606EA6BD-172E-49BC-9635-1401A8675D95}" destId="{6AFCC918-6736-4F09-8F97-E7DBCDDC089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082B87B-DB29-4E7F-A1FD-04DB433AA097}" type="doc">
      <dgm:prSet loTypeId="urn:microsoft.com/office/officeart/2005/8/layout/default#2" loCatId="list" qsTypeId="urn:microsoft.com/office/officeart/2005/8/quickstyle/simple1" qsCatId="simple" csTypeId="urn:microsoft.com/office/officeart/2005/8/colors/colorful1#3" csCatId="colorful" phldr="1"/>
      <dgm:spPr/>
      <dgm:t>
        <a:bodyPr/>
        <a:lstStyle/>
        <a:p>
          <a:endParaRPr lang="en-US"/>
        </a:p>
      </dgm:t>
    </dgm:pt>
    <dgm:pt modelId="{A7DB5F52-07E8-491C-94AD-BDDAECB8DCF3}">
      <dgm:prSet/>
      <dgm:spPr>
        <a:solidFill>
          <a:srgbClr val="54A021"/>
        </a:solidFill>
      </dgm:spPr>
      <dgm:t>
        <a:bodyPr/>
        <a:lstStyle/>
        <a:p>
          <a:r>
            <a:rPr lang="en-US"/>
            <a:t>Career advancement and growth </a:t>
          </a:r>
        </a:p>
      </dgm:t>
    </dgm:pt>
    <dgm:pt modelId="{FB700E28-F8C6-42FF-AE1B-5709AD91E57A}" type="parTrans" cxnId="{E5D126EA-2E52-4E2D-B713-87A9F0648C6A}">
      <dgm:prSet/>
      <dgm:spPr/>
      <dgm:t>
        <a:bodyPr/>
        <a:lstStyle/>
        <a:p>
          <a:endParaRPr lang="en-US"/>
        </a:p>
      </dgm:t>
    </dgm:pt>
    <dgm:pt modelId="{9D9ADB50-F9A9-4BEE-B34A-91B7112C6CB2}" type="sibTrans" cxnId="{E5D126EA-2E52-4E2D-B713-87A9F0648C6A}">
      <dgm:prSet/>
      <dgm:spPr/>
      <dgm:t>
        <a:bodyPr/>
        <a:lstStyle/>
        <a:p>
          <a:endParaRPr lang="en-US"/>
        </a:p>
      </dgm:t>
    </dgm:pt>
    <dgm:pt modelId="{4D16585C-F625-485C-BB0E-F9582AE2F032}">
      <dgm:prSet/>
      <dgm:spPr>
        <a:solidFill>
          <a:srgbClr val="E6B91E"/>
        </a:solidFill>
      </dgm:spPr>
      <dgm:t>
        <a:bodyPr/>
        <a:lstStyle/>
        <a:p>
          <a:r>
            <a:rPr lang="en-US" dirty="0"/>
            <a:t>Thinking that your job has changed </a:t>
          </a:r>
        </a:p>
      </dgm:t>
    </dgm:pt>
    <dgm:pt modelId="{B846235B-52CB-4898-A722-B12B68AF52FA}" type="parTrans" cxnId="{328B5D74-D122-4ED9-BC3D-100AE4DF4471}">
      <dgm:prSet/>
      <dgm:spPr/>
      <dgm:t>
        <a:bodyPr/>
        <a:lstStyle/>
        <a:p>
          <a:endParaRPr lang="en-US"/>
        </a:p>
      </dgm:t>
    </dgm:pt>
    <dgm:pt modelId="{A5C97B57-AADC-404A-AB70-C4256E1E4433}" type="sibTrans" cxnId="{328B5D74-D122-4ED9-BC3D-100AE4DF4471}">
      <dgm:prSet/>
      <dgm:spPr/>
      <dgm:t>
        <a:bodyPr/>
        <a:lstStyle/>
        <a:p>
          <a:endParaRPr lang="en-US"/>
        </a:p>
      </dgm:t>
    </dgm:pt>
    <dgm:pt modelId="{460CD4E7-F1E4-4FFE-85B4-0EF8876091EA}">
      <dgm:prSet/>
      <dgm:spPr>
        <a:solidFill>
          <a:srgbClr val="E76618"/>
        </a:solidFill>
      </dgm:spPr>
      <dgm:t>
        <a:bodyPr/>
        <a:lstStyle/>
        <a:p>
          <a:r>
            <a:rPr lang="en-US" dirty="0"/>
            <a:t>Wanting a clear company vision </a:t>
          </a:r>
        </a:p>
      </dgm:t>
    </dgm:pt>
    <dgm:pt modelId="{74EB62D0-A8F5-435F-A2CD-6F4DF72BB982}" type="parTrans" cxnId="{3646A727-A942-4130-8B57-864DDD34267A}">
      <dgm:prSet/>
      <dgm:spPr/>
      <dgm:t>
        <a:bodyPr/>
        <a:lstStyle/>
        <a:p>
          <a:endParaRPr lang="en-US"/>
        </a:p>
      </dgm:t>
    </dgm:pt>
    <dgm:pt modelId="{D1B8D798-17FC-4E2F-819C-9116E8208CA0}" type="sibTrans" cxnId="{3646A727-A942-4130-8B57-864DDD34267A}">
      <dgm:prSet/>
      <dgm:spPr/>
      <dgm:t>
        <a:bodyPr/>
        <a:lstStyle/>
        <a:p>
          <a:endParaRPr lang="en-US"/>
        </a:p>
      </dgm:t>
    </dgm:pt>
    <dgm:pt modelId="{454BC15A-9A6B-480E-B54C-F6C705AD1947}">
      <dgm:prSet/>
      <dgm:spPr>
        <a:solidFill>
          <a:srgbClr val="C00000"/>
        </a:solidFill>
      </dgm:spPr>
      <dgm:t>
        <a:bodyPr/>
        <a:lstStyle/>
        <a:p>
          <a:r>
            <a:rPr lang="en-US" dirty="0"/>
            <a:t>Company financial sustainability</a:t>
          </a:r>
        </a:p>
      </dgm:t>
    </dgm:pt>
    <dgm:pt modelId="{0EC0EC32-827A-4076-B052-BA704D23A7F4}" type="parTrans" cxnId="{3AE2D152-B9C7-490C-85A7-42A23CDDB772}">
      <dgm:prSet/>
      <dgm:spPr/>
      <dgm:t>
        <a:bodyPr/>
        <a:lstStyle/>
        <a:p>
          <a:endParaRPr lang="en-US"/>
        </a:p>
      </dgm:t>
    </dgm:pt>
    <dgm:pt modelId="{E8DABA0D-23FA-44C5-8B89-F253314093F3}" type="sibTrans" cxnId="{3AE2D152-B9C7-490C-85A7-42A23CDDB772}">
      <dgm:prSet/>
      <dgm:spPr/>
      <dgm:t>
        <a:bodyPr/>
        <a:lstStyle/>
        <a:p>
          <a:endParaRPr lang="en-US"/>
        </a:p>
      </dgm:t>
    </dgm:pt>
    <dgm:pt modelId="{6A7431B6-B31B-4573-B59F-C119E58A13FF}">
      <dgm:prSet/>
      <dgm:spPr>
        <a:solidFill>
          <a:srgbClr val="918655"/>
        </a:solidFill>
      </dgm:spPr>
      <dgm:t>
        <a:bodyPr/>
        <a:lstStyle/>
        <a:p>
          <a:r>
            <a:rPr lang="en-US" dirty="0"/>
            <a:t>Wanting more independence </a:t>
          </a:r>
        </a:p>
      </dgm:t>
    </dgm:pt>
    <dgm:pt modelId="{2ACE12AF-DFBD-422A-95A0-A5752683FD6F}" type="parTrans" cxnId="{B45D55C7-E9FF-45ED-B52D-03B877D90D3C}">
      <dgm:prSet/>
      <dgm:spPr/>
      <dgm:t>
        <a:bodyPr/>
        <a:lstStyle/>
        <a:p>
          <a:endParaRPr lang="en-US"/>
        </a:p>
      </dgm:t>
    </dgm:pt>
    <dgm:pt modelId="{D4236FDE-0DA9-4440-A9CC-A7F22B6BF76D}" type="sibTrans" cxnId="{B45D55C7-E9FF-45ED-B52D-03B877D90D3C}">
      <dgm:prSet/>
      <dgm:spPr/>
      <dgm:t>
        <a:bodyPr/>
        <a:lstStyle/>
        <a:p>
          <a:endParaRPr lang="en-US"/>
        </a:p>
      </dgm:t>
    </dgm:pt>
    <dgm:pt modelId="{1D04C1F6-7737-4C82-ABAA-5069BB98376A}">
      <dgm:prSet/>
      <dgm:spPr/>
      <dgm:t>
        <a:bodyPr/>
        <a:lstStyle/>
        <a:p>
          <a:r>
            <a:rPr lang="en-US" dirty="0"/>
            <a:t>Motivation and recognition  </a:t>
          </a:r>
        </a:p>
      </dgm:t>
    </dgm:pt>
    <dgm:pt modelId="{7FADFF79-AB2F-457B-8DF2-97DB056CACDD}" type="parTrans" cxnId="{3A3A5647-1E30-4BCF-A616-FEC2292D12B3}">
      <dgm:prSet/>
      <dgm:spPr/>
      <dgm:t>
        <a:bodyPr/>
        <a:lstStyle/>
        <a:p>
          <a:endParaRPr lang="en-US"/>
        </a:p>
      </dgm:t>
    </dgm:pt>
    <dgm:pt modelId="{9A209846-55FB-4961-A166-7082F95DA17A}" type="sibTrans" cxnId="{3A3A5647-1E30-4BCF-A616-FEC2292D12B3}">
      <dgm:prSet/>
      <dgm:spPr/>
      <dgm:t>
        <a:bodyPr/>
        <a:lstStyle/>
        <a:p>
          <a:endParaRPr lang="en-US"/>
        </a:p>
      </dgm:t>
    </dgm:pt>
    <dgm:pt modelId="{7A770137-7C26-483E-87E3-AD71A9AE7AAB}" type="pres">
      <dgm:prSet presAssocID="{D082B87B-DB29-4E7F-A1FD-04DB433AA097}" presName="diagram" presStyleCnt="0">
        <dgm:presLayoutVars>
          <dgm:dir/>
          <dgm:resizeHandles val="exact"/>
        </dgm:presLayoutVars>
      </dgm:prSet>
      <dgm:spPr/>
    </dgm:pt>
    <dgm:pt modelId="{6B121983-DCE0-483F-BCAB-F9261D3867C3}" type="pres">
      <dgm:prSet presAssocID="{A7DB5F52-07E8-491C-94AD-BDDAECB8DCF3}" presName="node" presStyleLbl="node1" presStyleIdx="0" presStyleCnt="6">
        <dgm:presLayoutVars>
          <dgm:bulletEnabled val="1"/>
        </dgm:presLayoutVars>
      </dgm:prSet>
      <dgm:spPr/>
    </dgm:pt>
    <dgm:pt modelId="{630987C1-A032-414D-899C-C8FC4305F006}" type="pres">
      <dgm:prSet presAssocID="{9D9ADB50-F9A9-4BEE-B34A-91B7112C6CB2}" presName="sibTrans" presStyleCnt="0"/>
      <dgm:spPr/>
    </dgm:pt>
    <dgm:pt modelId="{AC3ABA62-4B70-41F8-9983-A3C579E22161}" type="pres">
      <dgm:prSet presAssocID="{4D16585C-F625-485C-BB0E-F9582AE2F032}" presName="node" presStyleLbl="node1" presStyleIdx="1" presStyleCnt="6">
        <dgm:presLayoutVars>
          <dgm:bulletEnabled val="1"/>
        </dgm:presLayoutVars>
      </dgm:prSet>
      <dgm:spPr/>
    </dgm:pt>
    <dgm:pt modelId="{A9DB88AF-3919-4D2C-85DA-BCEA7B8768E3}" type="pres">
      <dgm:prSet presAssocID="{A5C97B57-AADC-404A-AB70-C4256E1E4433}" presName="sibTrans" presStyleCnt="0"/>
      <dgm:spPr/>
    </dgm:pt>
    <dgm:pt modelId="{7CA6E79E-83E7-442F-9F3A-C2581653298B}" type="pres">
      <dgm:prSet presAssocID="{460CD4E7-F1E4-4FFE-85B4-0EF8876091EA}" presName="node" presStyleLbl="node1" presStyleIdx="2" presStyleCnt="6">
        <dgm:presLayoutVars>
          <dgm:bulletEnabled val="1"/>
        </dgm:presLayoutVars>
      </dgm:prSet>
      <dgm:spPr/>
    </dgm:pt>
    <dgm:pt modelId="{F6B34709-82CC-4ACE-BE56-4C8EA882CDC7}" type="pres">
      <dgm:prSet presAssocID="{D1B8D798-17FC-4E2F-819C-9116E8208CA0}" presName="sibTrans" presStyleCnt="0"/>
      <dgm:spPr/>
    </dgm:pt>
    <dgm:pt modelId="{D0BE551A-5FAC-449C-908D-8A8F1A5B2DE9}" type="pres">
      <dgm:prSet presAssocID="{454BC15A-9A6B-480E-B54C-F6C705AD1947}" presName="node" presStyleLbl="node1" presStyleIdx="3" presStyleCnt="6">
        <dgm:presLayoutVars>
          <dgm:bulletEnabled val="1"/>
        </dgm:presLayoutVars>
      </dgm:prSet>
      <dgm:spPr/>
    </dgm:pt>
    <dgm:pt modelId="{E3806AC0-4AB6-4900-9898-AB742D9B8EDD}" type="pres">
      <dgm:prSet presAssocID="{E8DABA0D-23FA-44C5-8B89-F253314093F3}" presName="sibTrans" presStyleCnt="0"/>
      <dgm:spPr/>
    </dgm:pt>
    <dgm:pt modelId="{EE659029-8736-4266-B0F6-EFDBE01CEC38}" type="pres">
      <dgm:prSet presAssocID="{6A7431B6-B31B-4573-B59F-C119E58A13FF}" presName="node" presStyleLbl="node1" presStyleIdx="4" presStyleCnt="6">
        <dgm:presLayoutVars>
          <dgm:bulletEnabled val="1"/>
        </dgm:presLayoutVars>
      </dgm:prSet>
      <dgm:spPr/>
    </dgm:pt>
    <dgm:pt modelId="{8F46B1A6-7227-44BC-9AB2-C12A106E46BA}" type="pres">
      <dgm:prSet presAssocID="{D4236FDE-0DA9-4440-A9CC-A7F22B6BF76D}" presName="sibTrans" presStyleCnt="0"/>
      <dgm:spPr/>
    </dgm:pt>
    <dgm:pt modelId="{E359D1E3-5C62-42C8-A187-4E5187A7554B}" type="pres">
      <dgm:prSet presAssocID="{1D04C1F6-7737-4C82-ABAA-5069BB98376A}" presName="node" presStyleLbl="node1" presStyleIdx="5" presStyleCnt="6">
        <dgm:presLayoutVars>
          <dgm:bulletEnabled val="1"/>
        </dgm:presLayoutVars>
      </dgm:prSet>
      <dgm:spPr/>
    </dgm:pt>
  </dgm:ptLst>
  <dgm:cxnLst>
    <dgm:cxn modelId="{3646A727-A942-4130-8B57-864DDD34267A}" srcId="{D082B87B-DB29-4E7F-A1FD-04DB433AA097}" destId="{460CD4E7-F1E4-4FFE-85B4-0EF8876091EA}" srcOrd="2" destOrd="0" parTransId="{74EB62D0-A8F5-435F-A2CD-6F4DF72BB982}" sibTransId="{D1B8D798-17FC-4E2F-819C-9116E8208CA0}"/>
    <dgm:cxn modelId="{3A3A5647-1E30-4BCF-A616-FEC2292D12B3}" srcId="{D082B87B-DB29-4E7F-A1FD-04DB433AA097}" destId="{1D04C1F6-7737-4C82-ABAA-5069BB98376A}" srcOrd="5" destOrd="0" parTransId="{7FADFF79-AB2F-457B-8DF2-97DB056CACDD}" sibTransId="{9A209846-55FB-4961-A166-7082F95DA17A}"/>
    <dgm:cxn modelId="{3AE2D152-B9C7-490C-85A7-42A23CDDB772}" srcId="{D082B87B-DB29-4E7F-A1FD-04DB433AA097}" destId="{454BC15A-9A6B-480E-B54C-F6C705AD1947}" srcOrd="3" destOrd="0" parTransId="{0EC0EC32-827A-4076-B052-BA704D23A7F4}" sibTransId="{E8DABA0D-23FA-44C5-8B89-F253314093F3}"/>
    <dgm:cxn modelId="{328B5D74-D122-4ED9-BC3D-100AE4DF4471}" srcId="{D082B87B-DB29-4E7F-A1FD-04DB433AA097}" destId="{4D16585C-F625-485C-BB0E-F9582AE2F032}" srcOrd="1" destOrd="0" parTransId="{B846235B-52CB-4898-A722-B12B68AF52FA}" sibTransId="{A5C97B57-AADC-404A-AB70-C4256E1E4433}"/>
    <dgm:cxn modelId="{346B9B79-5056-4D86-ADBC-D3449805C851}" type="presOf" srcId="{454BC15A-9A6B-480E-B54C-F6C705AD1947}" destId="{D0BE551A-5FAC-449C-908D-8A8F1A5B2DE9}" srcOrd="0" destOrd="0" presId="urn:microsoft.com/office/officeart/2005/8/layout/default#2"/>
    <dgm:cxn modelId="{BEEE898C-E48B-4645-930D-C4F359CA27B0}" type="presOf" srcId="{4D16585C-F625-485C-BB0E-F9582AE2F032}" destId="{AC3ABA62-4B70-41F8-9983-A3C579E22161}" srcOrd="0" destOrd="0" presId="urn:microsoft.com/office/officeart/2005/8/layout/default#2"/>
    <dgm:cxn modelId="{C88C7E9D-A961-43C8-9FD5-6A48C323BB9B}" type="presOf" srcId="{1D04C1F6-7737-4C82-ABAA-5069BB98376A}" destId="{E359D1E3-5C62-42C8-A187-4E5187A7554B}" srcOrd="0" destOrd="0" presId="urn:microsoft.com/office/officeart/2005/8/layout/default#2"/>
    <dgm:cxn modelId="{966E5EB2-0666-4A40-835F-1B3074AF782F}" type="presOf" srcId="{460CD4E7-F1E4-4FFE-85B4-0EF8876091EA}" destId="{7CA6E79E-83E7-442F-9F3A-C2581653298B}" srcOrd="0" destOrd="0" presId="urn:microsoft.com/office/officeart/2005/8/layout/default#2"/>
    <dgm:cxn modelId="{CEC4E1B6-B54E-438A-8760-76E2950312FC}" type="presOf" srcId="{A7DB5F52-07E8-491C-94AD-BDDAECB8DCF3}" destId="{6B121983-DCE0-483F-BCAB-F9261D3867C3}" srcOrd="0" destOrd="0" presId="urn:microsoft.com/office/officeart/2005/8/layout/default#2"/>
    <dgm:cxn modelId="{B45D55C7-E9FF-45ED-B52D-03B877D90D3C}" srcId="{D082B87B-DB29-4E7F-A1FD-04DB433AA097}" destId="{6A7431B6-B31B-4573-B59F-C119E58A13FF}" srcOrd="4" destOrd="0" parTransId="{2ACE12AF-DFBD-422A-95A0-A5752683FD6F}" sibTransId="{D4236FDE-0DA9-4440-A9CC-A7F22B6BF76D}"/>
    <dgm:cxn modelId="{A9D8FDCE-D41F-4CC9-A98C-49A7BFF10831}" type="presOf" srcId="{D082B87B-DB29-4E7F-A1FD-04DB433AA097}" destId="{7A770137-7C26-483E-87E3-AD71A9AE7AAB}" srcOrd="0" destOrd="0" presId="urn:microsoft.com/office/officeart/2005/8/layout/default#2"/>
    <dgm:cxn modelId="{E5D126EA-2E52-4E2D-B713-87A9F0648C6A}" srcId="{D082B87B-DB29-4E7F-A1FD-04DB433AA097}" destId="{A7DB5F52-07E8-491C-94AD-BDDAECB8DCF3}" srcOrd="0" destOrd="0" parTransId="{FB700E28-F8C6-42FF-AE1B-5709AD91E57A}" sibTransId="{9D9ADB50-F9A9-4BEE-B34A-91B7112C6CB2}"/>
    <dgm:cxn modelId="{415AE6F4-6737-4A9D-9E51-E34799482518}" type="presOf" srcId="{6A7431B6-B31B-4573-B59F-C119E58A13FF}" destId="{EE659029-8736-4266-B0F6-EFDBE01CEC38}" srcOrd="0" destOrd="0" presId="urn:microsoft.com/office/officeart/2005/8/layout/default#2"/>
    <dgm:cxn modelId="{D2B285D7-79C1-4E55-82D0-D007720B0D05}" type="presParOf" srcId="{7A770137-7C26-483E-87E3-AD71A9AE7AAB}" destId="{6B121983-DCE0-483F-BCAB-F9261D3867C3}" srcOrd="0" destOrd="0" presId="urn:microsoft.com/office/officeart/2005/8/layout/default#2"/>
    <dgm:cxn modelId="{7D5AAFA8-6A87-465D-BC4A-457D603FF7FF}" type="presParOf" srcId="{7A770137-7C26-483E-87E3-AD71A9AE7AAB}" destId="{630987C1-A032-414D-899C-C8FC4305F006}" srcOrd="1" destOrd="0" presId="urn:microsoft.com/office/officeart/2005/8/layout/default#2"/>
    <dgm:cxn modelId="{2C89C495-DE9F-483F-A387-6B24E133652F}" type="presParOf" srcId="{7A770137-7C26-483E-87E3-AD71A9AE7AAB}" destId="{AC3ABA62-4B70-41F8-9983-A3C579E22161}" srcOrd="2" destOrd="0" presId="urn:microsoft.com/office/officeart/2005/8/layout/default#2"/>
    <dgm:cxn modelId="{56EE16C1-8851-40FC-A89E-FC3AD2D5EC3A}" type="presParOf" srcId="{7A770137-7C26-483E-87E3-AD71A9AE7AAB}" destId="{A9DB88AF-3919-4D2C-85DA-BCEA7B8768E3}" srcOrd="3" destOrd="0" presId="urn:microsoft.com/office/officeart/2005/8/layout/default#2"/>
    <dgm:cxn modelId="{F43451D0-ED1D-4A05-B327-71EEB714F4B7}" type="presParOf" srcId="{7A770137-7C26-483E-87E3-AD71A9AE7AAB}" destId="{7CA6E79E-83E7-442F-9F3A-C2581653298B}" srcOrd="4" destOrd="0" presId="urn:microsoft.com/office/officeart/2005/8/layout/default#2"/>
    <dgm:cxn modelId="{E03454E9-B11E-405C-9CD0-7D5344C4FD96}" type="presParOf" srcId="{7A770137-7C26-483E-87E3-AD71A9AE7AAB}" destId="{F6B34709-82CC-4ACE-BE56-4C8EA882CDC7}" srcOrd="5" destOrd="0" presId="urn:microsoft.com/office/officeart/2005/8/layout/default#2"/>
    <dgm:cxn modelId="{61E430E0-D7B6-4A80-B698-27EE69D900F0}" type="presParOf" srcId="{7A770137-7C26-483E-87E3-AD71A9AE7AAB}" destId="{D0BE551A-5FAC-449C-908D-8A8F1A5B2DE9}" srcOrd="6" destOrd="0" presId="urn:microsoft.com/office/officeart/2005/8/layout/default#2"/>
    <dgm:cxn modelId="{513F88C0-7F10-422A-BD04-F853975BC756}" type="presParOf" srcId="{7A770137-7C26-483E-87E3-AD71A9AE7AAB}" destId="{E3806AC0-4AB6-4900-9898-AB742D9B8EDD}" srcOrd="7" destOrd="0" presId="urn:microsoft.com/office/officeart/2005/8/layout/default#2"/>
    <dgm:cxn modelId="{76051E09-5D75-4164-BE53-732792C0AAAF}" type="presParOf" srcId="{7A770137-7C26-483E-87E3-AD71A9AE7AAB}" destId="{EE659029-8736-4266-B0F6-EFDBE01CEC38}" srcOrd="8" destOrd="0" presId="urn:microsoft.com/office/officeart/2005/8/layout/default#2"/>
    <dgm:cxn modelId="{0BC646E5-E2E0-4BA9-AAD2-3F6AA74F82AE}" type="presParOf" srcId="{7A770137-7C26-483E-87E3-AD71A9AE7AAB}" destId="{8F46B1A6-7227-44BC-9AB2-C12A106E46BA}" srcOrd="9" destOrd="0" presId="urn:microsoft.com/office/officeart/2005/8/layout/default#2"/>
    <dgm:cxn modelId="{E5FD8DBC-CCAA-40E5-B750-BD938B8D51EC}" type="presParOf" srcId="{7A770137-7C26-483E-87E3-AD71A9AE7AAB}" destId="{E359D1E3-5C62-42C8-A187-4E5187A7554B}" srcOrd="1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8F971497-BC30-4C9C-9AA1-5A51E49CB6B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4A4A4FE-DA89-44E8-89EF-B3E926939F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If your current employer is limited in the number of promotions or learning opportunities they can offer, you may want to find an employer who has these resources. </a:t>
          </a:r>
        </a:p>
      </dgm:t>
    </dgm:pt>
    <dgm:pt modelId="{9FB23534-1862-4285-9F57-734DAE045C1E}" type="parTrans" cxnId="{8FBB3DCC-032D-44F1-93BC-9433B0CC8342}">
      <dgm:prSet/>
      <dgm:spPr/>
      <dgm:t>
        <a:bodyPr/>
        <a:lstStyle/>
        <a:p>
          <a:endParaRPr lang="en-US"/>
        </a:p>
      </dgm:t>
    </dgm:pt>
    <dgm:pt modelId="{EA966B59-2A67-4CC5-8C4B-3ED670D64E60}" type="sibTrans" cxnId="{8FBB3DCC-032D-44F1-93BC-9433B0CC8342}">
      <dgm:prSet/>
      <dgm:spPr/>
      <dgm:t>
        <a:bodyPr/>
        <a:lstStyle/>
        <a:p>
          <a:endParaRPr lang="en-US"/>
        </a:p>
      </dgm:t>
    </dgm:pt>
    <dgm:pt modelId="{933FD262-E584-4A82-92EC-B4444F8299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Having room to grow in your career is an important part of feeling fulfilled. </a:t>
          </a:r>
        </a:p>
      </dgm:t>
    </dgm:pt>
    <dgm:pt modelId="{8384F7D9-CECD-4D16-B1BB-99FCF0E2642E}" type="parTrans" cxnId="{32148027-ED04-46BF-A3BD-AF47794AADA4}">
      <dgm:prSet/>
      <dgm:spPr/>
      <dgm:t>
        <a:bodyPr/>
        <a:lstStyle/>
        <a:p>
          <a:endParaRPr lang="en-US"/>
        </a:p>
      </dgm:t>
    </dgm:pt>
    <dgm:pt modelId="{8C09587A-CEAD-4A75-9AA3-DCFFB7FD70D5}" type="sibTrans" cxnId="{32148027-ED04-46BF-A3BD-AF47794AADA4}">
      <dgm:prSet/>
      <dgm:spPr/>
      <dgm:t>
        <a:bodyPr/>
        <a:lstStyle/>
        <a:p>
          <a:endParaRPr lang="en-US"/>
        </a:p>
      </dgm:t>
    </dgm:pt>
    <dgm:pt modelId="{980C9771-1399-4679-B666-ABC0FA32A0C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Quality employers offer continued education, like workshops, seminars, lectures or even tuition reimbursement. </a:t>
          </a:r>
        </a:p>
      </dgm:t>
    </dgm:pt>
    <dgm:pt modelId="{227D4FD2-42F2-42CF-B02F-1E6411B2E82C}" type="parTrans" cxnId="{82324205-DA12-455B-A42D-3DBEC41C2D58}">
      <dgm:prSet/>
      <dgm:spPr/>
      <dgm:t>
        <a:bodyPr/>
        <a:lstStyle/>
        <a:p>
          <a:endParaRPr lang="en-US"/>
        </a:p>
      </dgm:t>
    </dgm:pt>
    <dgm:pt modelId="{9EB86DF8-B75B-4CD5-9312-F3506626AAC3}" type="sibTrans" cxnId="{82324205-DA12-455B-A42D-3DBEC41C2D58}">
      <dgm:prSet/>
      <dgm:spPr/>
      <dgm:t>
        <a:bodyPr/>
        <a:lstStyle/>
        <a:p>
          <a:endParaRPr lang="en-US"/>
        </a:p>
      </dgm:t>
    </dgm:pt>
    <dgm:pt modelId="{11A72440-9215-4036-993E-9DFCDCC63076}" type="pres">
      <dgm:prSet presAssocID="{8F971497-BC30-4C9C-9AA1-5A51E49CB6BC}" presName="root" presStyleCnt="0">
        <dgm:presLayoutVars>
          <dgm:dir/>
          <dgm:resizeHandles val="exact"/>
        </dgm:presLayoutVars>
      </dgm:prSet>
      <dgm:spPr/>
    </dgm:pt>
    <dgm:pt modelId="{3699EAB4-6EFD-448B-AE2C-709FA8AFBAF4}" type="pres">
      <dgm:prSet presAssocID="{D4A4A4FE-DA89-44E8-89EF-B3E926939FC1}" presName="compNode" presStyleCnt="0"/>
      <dgm:spPr/>
    </dgm:pt>
    <dgm:pt modelId="{25920E1F-37D7-41D0-8C54-8FA6FC226D46}" type="pres">
      <dgm:prSet presAssocID="{D4A4A4FE-DA89-44E8-89EF-B3E926939FC1}" presName="bgRect" presStyleLbl="bgShp" presStyleIdx="0" presStyleCnt="3"/>
      <dgm:spPr/>
    </dgm:pt>
    <dgm:pt modelId="{7291C7D2-9E0B-45F3-870D-876924797332}" type="pres">
      <dgm:prSet presAssocID="{D4A4A4FE-DA89-44E8-89EF-B3E926939FC1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A70D0A80-0065-4F78-9F38-4592DF40AED1}" type="pres">
      <dgm:prSet presAssocID="{D4A4A4FE-DA89-44E8-89EF-B3E926939FC1}" presName="spaceRect" presStyleCnt="0"/>
      <dgm:spPr/>
    </dgm:pt>
    <dgm:pt modelId="{A5C3E5C6-011F-4A1F-B911-EDA237A0F45B}" type="pres">
      <dgm:prSet presAssocID="{D4A4A4FE-DA89-44E8-89EF-B3E926939FC1}" presName="parTx" presStyleLbl="revTx" presStyleIdx="0" presStyleCnt="3">
        <dgm:presLayoutVars>
          <dgm:chMax val="0"/>
          <dgm:chPref val="0"/>
        </dgm:presLayoutVars>
      </dgm:prSet>
      <dgm:spPr/>
    </dgm:pt>
    <dgm:pt modelId="{DE1C435E-2624-41C3-BA9F-21161FAA07B7}" type="pres">
      <dgm:prSet presAssocID="{EA966B59-2A67-4CC5-8C4B-3ED670D64E60}" presName="sibTrans" presStyleCnt="0"/>
      <dgm:spPr/>
    </dgm:pt>
    <dgm:pt modelId="{113032AA-471E-456E-9CC4-ECEAB373AD20}" type="pres">
      <dgm:prSet presAssocID="{933FD262-E584-4A82-92EC-B4444F8299E5}" presName="compNode" presStyleCnt="0"/>
      <dgm:spPr/>
    </dgm:pt>
    <dgm:pt modelId="{2CD1F706-318B-42C9-A49B-B2C1140383A4}" type="pres">
      <dgm:prSet presAssocID="{933FD262-E584-4A82-92EC-B4444F8299E5}" presName="bgRect" presStyleLbl="bgShp" presStyleIdx="1" presStyleCnt="3"/>
      <dgm:spPr/>
    </dgm:pt>
    <dgm:pt modelId="{233EE338-9DB0-4EEC-952D-354011218E00}" type="pres">
      <dgm:prSet presAssocID="{933FD262-E584-4A82-92EC-B4444F8299E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8E19CB00-6A9E-44BB-A1D4-618F8B8EBC22}" type="pres">
      <dgm:prSet presAssocID="{933FD262-E584-4A82-92EC-B4444F8299E5}" presName="spaceRect" presStyleCnt="0"/>
      <dgm:spPr/>
    </dgm:pt>
    <dgm:pt modelId="{948CCE5C-2550-4D65-99E9-DEA39DEEF5D0}" type="pres">
      <dgm:prSet presAssocID="{933FD262-E584-4A82-92EC-B4444F8299E5}" presName="parTx" presStyleLbl="revTx" presStyleIdx="1" presStyleCnt="3">
        <dgm:presLayoutVars>
          <dgm:chMax val="0"/>
          <dgm:chPref val="0"/>
        </dgm:presLayoutVars>
      </dgm:prSet>
      <dgm:spPr/>
    </dgm:pt>
    <dgm:pt modelId="{CE0E2142-F1CD-4ACD-A82C-D3049BBAC6F6}" type="pres">
      <dgm:prSet presAssocID="{8C09587A-CEAD-4A75-9AA3-DCFFB7FD70D5}" presName="sibTrans" presStyleCnt="0"/>
      <dgm:spPr/>
    </dgm:pt>
    <dgm:pt modelId="{575E3144-A558-4E4D-B419-EBEDB8A9BE5B}" type="pres">
      <dgm:prSet presAssocID="{980C9771-1399-4679-B666-ABC0FA32A0CC}" presName="compNode" presStyleCnt="0"/>
      <dgm:spPr/>
    </dgm:pt>
    <dgm:pt modelId="{ECA7B452-8C03-47FF-BA5C-B41BE4D9BC28}" type="pres">
      <dgm:prSet presAssocID="{980C9771-1399-4679-B666-ABC0FA32A0CC}" presName="bgRect" presStyleLbl="bgShp" presStyleIdx="2" presStyleCnt="3"/>
      <dgm:spPr/>
    </dgm:pt>
    <dgm:pt modelId="{2080CA9F-12D4-4E90-A906-28E30714B1D6}" type="pres">
      <dgm:prSet presAssocID="{980C9771-1399-4679-B666-ABC0FA32A0C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6A8752EE-3669-4125-B3E1-5C7369D0441E}" type="pres">
      <dgm:prSet presAssocID="{980C9771-1399-4679-B666-ABC0FA32A0CC}" presName="spaceRect" presStyleCnt="0"/>
      <dgm:spPr/>
    </dgm:pt>
    <dgm:pt modelId="{5A0631CF-E5AF-486C-BA4F-02942F8D9344}" type="pres">
      <dgm:prSet presAssocID="{980C9771-1399-4679-B666-ABC0FA32A0C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2324205-DA12-455B-A42D-3DBEC41C2D58}" srcId="{8F971497-BC30-4C9C-9AA1-5A51E49CB6BC}" destId="{980C9771-1399-4679-B666-ABC0FA32A0CC}" srcOrd="2" destOrd="0" parTransId="{227D4FD2-42F2-42CF-B02F-1E6411B2E82C}" sibTransId="{9EB86DF8-B75B-4CD5-9312-F3506626AAC3}"/>
    <dgm:cxn modelId="{1BDE980B-EC29-49B9-B5C3-51EE09446D2B}" type="presOf" srcId="{8F971497-BC30-4C9C-9AA1-5A51E49CB6BC}" destId="{11A72440-9215-4036-993E-9DFCDCC63076}" srcOrd="0" destOrd="0" presId="urn:microsoft.com/office/officeart/2018/2/layout/IconVerticalSolidList"/>
    <dgm:cxn modelId="{ED493020-0267-4A12-BD9E-84A63CC10ADF}" type="presOf" srcId="{980C9771-1399-4679-B666-ABC0FA32A0CC}" destId="{5A0631CF-E5AF-486C-BA4F-02942F8D9344}" srcOrd="0" destOrd="0" presId="urn:microsoft.com/office/officeart/2018/2/layout/IconVerticalSolidList"/>
    <dgm:cxn modelId="{32148027-ED04-46BF-A3BD-AF47794AADA4}" srcId="{8F971497-BC30-4C9C-9AA1-5A51E49CB6BC}" destId="{933FD262-E584-4A82-92EC-B4444F8299E5}" srcOrd="1" destOrd="0" parTransId="{8384F7D9-CECD-4D16-B1BB-99FCF0E2642E}" sibTransId="{8C09587A-CEAD-4A75-9AA3-DCFFB7FD70D5}"/>
    <dgm:cxn modelId="{9B424874-4EFB-4AF2-96A7-167B16008131}" type="presOf" srcId="{933FD262-E584-4A82-92EC-B4444F8299E5}" destId="{948CCE5C-2550-4D65-99E9-DEA39DEEF5D0}" srcOrd="0" destOrd="0" presId="urn:microsoft.com/office/officeart/2018/2/layout/IconVerticalSolidList"/>
    <dgm:cxn modelId="{8FBB3DCC-032D-44F1-93BC-9433B0CC8342}" srcId="{8F971497-BC30-4C9C-9AA1-5A51E49CB6BC}" destId="{D4A4A4FE-DA89-44E8-89EF-B3E926939FC1}" srcOrd="0" destOrd="0" parTransId="{9FB23534-1862-4285-9F57-734DAE045C1E}" sibTransId="{EA966B59-2A67-4CC5-8C4B-3ED670D64E60}"/>
    <dgm:cxn modelId="{87DF6ACE-F845-462A-92D0-914454DE0473}" type="presOf" srcId="{D4A4A4FE-DA89-44E8-89EF-B3E926939FC1}" destId="{A5C3E5C6-011F-4A1F-B911-EDA237A0F45B}" srcOrd="0" destOrd="0" presId="urn:microsoft.com/office/officeart/2018/2/layout/IconVerticalSolidList"/>
    <dgm:cxn modelId="{140C2CCF-99D0-4DF9-98FE-5FF0712D85CB}" type="presParOf" srcId="{11A72440-9215-4036-993E-9DFCDCC63076}" destId="{3699EAB4-6EFD-448B-AE2C-709FA8AFBAF4}" srcOrd="0" destOrd="0" presId="urn:microsoft.com/office/officeart/2018/2/layout/IconVerticalSolidList"/>
    <dgm:cxn modelId="{1BB2E860-665A-44CE-B32A-05AA6E865DEF}" type="presParOf" srcId="{3699EAB4-6EFD-448B-AE2C-709FA8AFBAF4}" destId="{25920E1F-37D7-41D0-8C54-8FA6FC226D46}" srcOrd="0" destOrd="0" presId="urn:microsoft.com/office/officeart/2018/2/layout/IconVerticalSolidList"/>
    <dgm:cxn modelId="{9126120C-5C75-40CE-8C11-514572D8F892}" type="presParOf" srcId="{3699EAB4-6EFD-448B-AE2C-709FA8AFBAF4}" destId="{7291C7D2-9E0B-45F3-870D-876924797332}" srcOrd="1" destOrd="0" presId="urn:microsoft.com/office/officeart/2018/2/layout/IconVerticalSolidList"/>
    <dgm:cxn modelId="{C90A3CE0-C100-475A-82C2-E7DE1E57EF49}" type="presParOf" srcId="{3699EAB4-6EFD-448B-AE2C-709FA8AFBAF4}" destId="{A70D0A80-0065-4F78-9F38-4592DF40AED1}" srcOrd="2" destOrd="0" presId="urn:microsoft.com/office/officeart/2018/2/layout/IconVerticalSolidList"/>
    <dgm:cxn modelId="{12FFE1DF-EF98-4615-8B80-708527ADAA73}" type="presParOf" srcId="{3699EAB4-6EFD-448B-AE2C-709FA8AFBAF4}" destId="{A5C3E5C6-011F-4A1F-B911-EDA237A0F45B}" srcOrd="3" destOrd="0" presId="urn:microsoft.com/office/officeart/2018/2/layout/IconVerticalSolidList"/>
    <dgm:cxn modelId="{1DE6A6DA-0DB0-4D9D-B952-FF8D4C40EF3D}" type="presParOf" srcId="{11A72440-9215-4036-993E-9DFCDCC63076}" destId="{DE1C435E-2624-41C3-BA9F-21161FAA07B7}" srcOrd="1" destOrd="0" presId="urn:microsoft.com/office/officeart/2018/2/layout/IconVerticalSolidList"/>
    <dgm:cxn modelId="{97CD7860-B21A-4284-89C3-DC906A8D7464}" type="presParOf" srcId="{11A72440-9215-4036-993E-9DFCDCC63076}" destId="{113032AA-471E-456E-9CC4-ECEAB373AD20}" srcOrd="2" destOrd="0" presId="urn:microsoft.com/office/officeart/2018/2/layout/IconVerticalSolidList"/>
    <dgm:cxn modelId="{3203F3A5-1DA5-4E40-B9F7-4AFE5BF85F68}" type="presParOf" srcId="{113032AA-471E-456E-9CC4-ECEAB373AD20}" destId="{2CD1F706-318B-42C9-A49B-B2C1140383A4}" srcOrd="0" destOrd="0" presId="urn:microsoft.com/office/officeart/2018/2/layout/IconVerticalSolidList"/>
    <dgm:cxn modelId="{4991A6E7-26BE-4A82-B8AB-1F710309D980}" type="presParOf" srcId="{113032AA-471E-456E-9CC4-ECEAB373AD20}" destId="{233EE338-9DB0-4EEC-952D-354011218E00}" srcOrd="1" destOrd="0" presId="urn:microsoft.com/office/officeart/2018/2/layout/IconVerticalSolidList"/>
    <dgm:cxn modelId="{F005D122-DBB1-4202-877C-A47D8E7E3805}" type="presParOf" srcId="{113032AA-471E-456E-9CC4-ECEAB373AD20}" destId="{8E19CB00-6A9E-44BB-A1D4-618F8B8EBC22}" srcOrd="2" destOrd="0" presId="urn:microsoft.com/office/officeart/2018/2/layout/IconVerticalSolidList"/>
    <dgm:cxn modelId="{DE162F41-6A92-4602-8F4D-DE688DE86217}" type="presParOf" srcId="{113032AA-471E-456E-9CC4-ECEAB373AD20}" destId="{948CCE5C-2550-4D65-99E9-DEA39DEEF5D0}" srcOrd="3" destOrd="0" presId="urn:microsoft.com/office/officeart/2018/2/layout/IconVerticalSolidList"/>
    <dgm:cxn modelId="{7A859996-A681-4A3F-8675-523EA498FE4E}" type="presParOf" srcId="{11A72440-9215-4036-993E-9DFCDCC63076}" destId="{CE0E2142-F1CD-4ACD-A82C-D3049BBAC6F6}" srcOrd="3" destOrd="0" presId="urn:microsoft.com/office/officeart/2018/2/layout/IconVerticalSolidList"/>
    <dgm:cxn modelId="{66CD209D-9249-410C-84E8-ED12BFB3381C}" type="presParOf" srcId="{11A72440-9215-4036-993E-9DFCDCC63076}" destId="{575E3144-A558-4E4D-B419-EBEDB8A9BE5B}" srcOrd="4" destOrd="0" presId="urn:microsoft.com/office/officeart/2018/2/layout/IconVerticalSolidList"/>
    <dgm:cxn modelId="{28208F92-D554-4942-A452-F57B8FACDB78}" type="presParOf" srcId="{575E3144-A558-4E4D-B419-EBEDB8A9BE5B}" destId="{ECA7B452-8C03-47FF-BA5C-B41BE4D9BC28}" srcOrd="0" destOrd="0" presId="urn:microsoft.com/office/officeart/2018/2/layout/IconVerticalSolidList"/>
    <dgm:cxn modelId="{7F24075E-A016-444C-90E3-932363856306}" type="presParOf" srcId="{575E3144-A558-4E4D-B419-EBEDB8A9BE5B}" destId="{2080CA9F-12D4-4E90-A906-28E30714B1D6}" srcOrd="1" destOrd="0" presId="urn:microsoft.com/office/officeart/2018/2/layout/IconVerticalSolidList"/>
    <dgm:cxn modelId="{F7150A90-AD24-446A-AF41-E62868FFCB24}" type="presParOf" srcId="{575E3144-A558-4E4D-B419-EBEDB8A9BE5B}" destId="{6A8752EE-3669-4125-B3E1-5C7369D0441E}" srcOrd="2" destOrd="0" presId="urn:microsoft.com/office/officeart/2018/2/layout/IconVerticalSolidList"/>
    <dgm:cxn modelId="{A97D4368-72B8-4746-9A36-C2C0E562DD14}" type="presParOf" srcId="{575E3144-A558-4E4D-B419-EBEDB8A9BE5B}" destId="{5A0631CF-E5AF-486C-BA4F-02942F8D93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9DDC1A6B-6E7A-4921-9C42-86260729206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69D2659-B515-40A2-8B47-789A00320400}">
      <dgm:prSet/>
      <dgm:spPr>
        <a:solidFill>
          <a:srgbClr val="54A021"/>
        </a:solidFill>
      </dgm:spPr>
      <dgm:t>
        <a:bodyPr/>
        <a:lstStyle/>
        <a:p>
          <a:r>
            <a:rPr lang="en-US"/>
            <a:t>Some managers use micromanaging to keep track of everything you do. </a:t>
          </a:r>
        </a:p>
      </dgm:t>
    </dgm:pt>
    <dgm:pt modelId="{D74E5BA0-992E-4EA7-A073-191FC10D6509}" type="parTrans" cxnId="{EDD6B1CE-A5EB-430A-8823-57D996CD8D0A}">
      <dgm:prSet/>
      <dgm:spPr/>
      <dgm:t>
        <a:bodyPr/>
        <a:lstStyle/>
        <a:p>
          <a:endParaRPr lang="en-US"/>
        </a:p>
      </dgm:t>
    </dgm:pt>
    <dgm:pt modelId="{30927962-F467-47FF-AC1E-B89D34584235}" type="sibTrans" cxnId="{EDD6B1CE-A5EB-430A-8823-57D996CD8D0A}">
      <dgm:prSet/>
      <dgm:spPr/>
      <dgm:t>
        <a:bodyPr/>
        <a:lstStyle/>
        <a:p>
          <a:endParaRPr lang="en-US"/>
        </a:p>
      </dgm:t>
    </dgm:pt>
    <dgm:pt modelId="{C61422D0-C6D8-4428-B064-1C20B082FE79}">
      <dgm:prSet/>
      <dgm:spPr>
        <a:solidFill>
          <a:srgbClr val="FFC000"/>
        </a:solidFill>
      </dgm:spPr>
      <dgm:t>
        <a:bodyPr/>
        <a:lstStyle/>
        <a:p>
          <a:r>
            <a:rPr lang="en-US" dirty="0"/>
            <a:t>This can make you feel like you need more independence and autonomy in your role. </a:t>
          </a:r>
        </a:p>
      </dgm:t>
    </dgm:pt>
    <dgm:pt modelId="{5D4AC546-1C3D-48D8-A735-D418CEBC90D1}" type="parTrans" cxnId="{04431FDE-EED3-4106-A8B2-2850E7523533}">
      <dgm:prSet/>
      <dgm:spPr/>
      <dgm:t>
        <a:bodyPr/>
        <a:lstStyle/>
        <a:p>
          <a:endParaRPr lang="en-US"/>
        </a:p>
      </dgm:t>
    </dgm:pt>
    <dgm:pt modelId="{C9DCB1E1-4D0F-45F0-BD04-F6BB970C1784}" type="sibTrans" cxnId="{04431FDE-EED3-4106-A8B2-2850E7523533}">
      <dgm:prSet/>
      <dgm:spPr/>
      <dgm:t>
        <a:bodyPr/>
        <a:lstStyle/>
        <a:p>
          <a:endParaRPr lang="en-US"/>
        </a:p>
      </dgm:t>
    </dgm:pt>
    <dgm:pt modelId="{8C5A8276-2F8D-4370-B259-C706453B5412}">
      <dgm:prSet/>
      <dgm:spPr>
        <a:solidFill>
          <a:srgbClr val="92D050"/>
        </a:solidFill>
      </dgm:spPr>
      <dgm:t>
        <a:bodyPr/>
        <a:lstStyle/>
        <a:p>
          <a:r>
            <a:rPr lang="en-US" dirty="0"/>
            <a:t>A quality employer trusts their employees and gives them a chance to figure out things on their own. </a:t>
          </a:r>
        </a:p>
      </dgm:t>
    </dgm:pt>
    <dgm:pt modelId="{AB1EA91F-1233-4A96-946F-909AEDF3F2CE}" type="parTrans" cxnId="{9B6BFB84-F015-4627-A134-B4F12C617463}">
      <dgm:prSet/>
      <dgm:spPr/>
      <dgm:t>
        <a:bodyPr/>
        <a:lstStyle/>
        <a:p>
          <a:endParaRPr lang="en-US"/>
        </a:p>
      </dgm:t>
    </dgm:pt>
    <dgm:pt modelId="{D5C51D1A-FA28-48DF-ABB0-F2465293AFC2}" type="sibTrans" cxnId="{9B6BFB84-F015-4627-A134-B4F12C617463}">
      <dgm:prSet/>
      <dgm:spPr/>
      <dgm:t>
        <a:bodyPr/>
        <a:lstStyle/>
        <a:p>
          <a:endParaRPr lang="en-US"/>
        </a:p>
      </dgm:t>
    </dgm:pt>
    <dgm:pt modelId="{D934A0F1-897D-4879-802B-D990E7C8BF47}" type="pres">
      <dgm:prSet presAssocID="{9DDC1A6B-6E7A-4921-9C42-862607292068}" presName="linear" presStyleCnt="0">
        <dgm:presLayoutVars>
          <dgm:animLvl val="lvl"/>
          <dgm:resizeHandles val="exact"/>
        </dgm:presLayoutVars>
      </dgm:prSet>
      <dgm:spPr/>
    </dgm:pt>
    <dgm:pt modelId="{2826BB75-1E85-40B1-B029-9F28F58EE9AF}" type="pres">
      <dgm:prSet presAssocID="{469D2659-B515-40A2-8B47-789A0032040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768AAC7-6223-4456-A655-E3F8EF88C715}" type="pres">
      <dgm:prSet presAssocID="{30927962-F467-47FF-AC1E-B89D34584235}" presName="spacer" presStyleCnt="0"/>
      <dgm:spPr/>
    </dgm:pt>
    <dgm:pt modelId="{0482C02B-6D15-4EC5-A9E3-A60CA4A8A108}" type="pres">
      <dgm:prSet presAssocID="{C61422D0-C6D8-4428-B064-1C20B082FE7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48C854F-90C1-4CE4-9AA7-607E247913D1}" type="pres">
      <dgm:prSet presAssocID="{C9DCB1E1-4D0F-45F0-BD04-F6BB970C1784}" presName="spacer" presStyleCnt="0"/>
      <dgm:spPr/>
    </dgm:pt>
    <dgm:pt modelId="{60831E5F-BFEE-4063-8391-0EABF2F000AD}" type="pres">
      <dgm:prSet presAssocID="{8C5A8276-2F8D-4370-B259-C706453B541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847FD00-49DA-4723-B807-BF566B6AF446}" type="presOf" srcId="{469D2659-B515-40A2-8B47-789A00320400}" destId="{2826BB75-1E85-40B1-B029-9F28F58EE9AF}" srcOrd="0" destOrd="0" presId="urn:microsoft.com/office/officeart/2005/8/layout/vList2"/>
    <dgm:cxn modelId="{7C126232-9549-46D3-A231-9B1622694FDC}" type="presOf" srcId="{C61422D0-C6D8-4428-B064-1C20B082FE79}" destId="{0482C02B-6D15-4EC5-A9E3-A60CA4A8A108}" srcOrd="0" destOrd="0" presId="urn:microsoft.com/office/officeart/2005/8/layout/vList2"/>
    <dgm:cxn modelId="{419C4380-51BB-4927-8141-E0486C53A9C7}" type="presOf" srcId="{8C5A8276-2F8D-4370-B259-C706453B5412}" destId="{60831E5F-BFEE-4063-8391-0EABF2F000AD}" srcOrd="0" destOrd="0" presId="urn:microsoft.com/office/officeart/2005/8/layout/vList2"/>
    <dgm:cxn modelId="{9B6BFB84-F015-4627-A134-B4F12C617463}" srcId="{9DDC1A6B-6E7A-4921-9C42-862607292068}" destId="{8C5A8276-2F8D-4370-B259-C706453B5412}" srcOrd="2" destOrd="0" parTransId="{AB1EA91F-1233-4A96-946F-909AEDF3F2CE}" sibTransId="{D5C51D1A-FA28-48DF-ABB0-F2465293AFC2}"/>
    <dgm:cxn modelId="{F119BFB5-292F-49F5-932E-420B537D8627}" type="presOf" srcId="{9DDC1A6B-6E7A-4921-9C42-862607292068}" destId="{D934A0F1-897D-4879-802B-D990E7C8BF47}" srcOrd="0" destOrd="0" presId="urn:microsoft.com/office/officeart/2005/8/layout/vList2"/>
    <dgm:cxn modelId="{EDD6B1CE-A5EB-430A-8823-57D996CD8D0A}" srcId="{9DDC1A6B-6E7A-4921-9C42-862607292068}" destId="{469D2659-B515-40A2-8B47-789A00320400}" srcOrd="0" destOrd="0" parTransId="{D74E5BA0-992E-4EA7-A073-191FC10D6509}" sibTransId="{30927962-F467-47FF-AC1E-B89D34584235}"/>
    <dgm:cxn modelId="{04431FDE-EED3-4106-A8B2-2850E7523533}" srcId="{9DDC1A6B-6E7A-4921-9C42-862607292068}" destId="{C61422D0-C6D8-4428-B064-1C20B082FE79}" srcOrd="1" destOrd="0" parTransId="{5D4AC546-1C3D-48D8-A735-D418CEBC90D1}" sibTransId="{C9DCB1E1-4D0F-45F0-BD04-F6BB970C1784}"/>
    <dgm:cxn modelId="{8B3F298A-C12C-407C-8CA2-3F4FC142E2E8}" type="presParOf" srcId="{D934A0F1-897D-4879-802B-D990E7C8BF47}" destId="{2826BB75-1E85-40B1-B029-9F28F58EE9AF}" srcOrd="0" destOrd="0" presId="urn:microsoft.com/office/officeart/2005/8/layout/vList2"/>
    <dgm:cxn modelId="{F7FFD776-2A71-45EC-A9EB-2968664E1DB1}" type="presParOf" srcId="{D934A0F1-897D-4879-802B-D990E7C8BF47}" destId="{F768AAC7-6223-4456-A655-E3F8EF88C715}" srcOrd="1" destOrd="0" presId="urn:microsoft.com/office/officeart/2005/8/layout/vList2"/>
    <dgm:cxn modelId="{2112E27F-7535-4696-A1BF-080717F674C1}" type="presParOf" srcId="{D934A0F1-897D-4879-802B-D990E7C8BF47}" destId="{0482C02B-6D15-4EC5-A9E3-A60CA4A8A108}" srcOrd="2" destOrd="0" presId="urn:microsoft.com/office/officeart/2005/8/layout/vList2"/>
    <dgm:cxn modelId="{129547BA-C846-4162-9D30-2E6604100EF8}" type="presParOf" srcId="{D934A0F1-897D-4879-802B-D990E7C8BF47}" destId="{748C854F-90C1-4CE4-9AA7-607E247913D1}" srcOrd="3" destOrd="0" presId="urn:microsoft.com/office/officeart/2005/8/layout/vList2"/>
    <dgm:cxn modelId="{1E823759-793D-4EB3-975B-F631E65C6D21}" type="presParOf" srcId="{D934A0F1-897D-4879-802B-D990E7C8BF47}" destId="{60831E5F-BFEE-4063-8391-0EABF2F000A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F6EB86E9-DCB6-49EE-A1BA-EB84834969E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86A11B8-FFBB-415D-877B-3B398154D4FB}">
      <dgm:prSet/>
      <dgm:spPr>
        <a:solidFill>
          <a:srgbClr val="54A021"/>
        </a:solidFill>
      </dgm:spPr>
      <dgm:t>
        <a:bodyPr/>
        <a:lstStyle/>
        <a:p>
          <a:r>
            <a:rPr lang="en-US" dirty="0"/>
            <a:t>Positive feedback and praise are how managers can make their employees feel more appreciated. </a:t>
          </a:r>
        </a:p>
      </dgm:t>
    </dgm:pt>
    <dgm:pt modelId="{F3F6275A-BB2F-4422-B267-650C71CC8501}" type="parTrans" cxnId="{76A41C70-AFFD-4D2A-9C54-6A7E86061A5F}">
      <dgm:prSet/>
      <dgm:spPr/>
      <dgm:t>
        <a:bodyPr/>
        <a:lstStyle/>
        <a:p>
          <a:endParaRPr lang="en-US"/>
        </a:p>
      </dgm:t>
    </dgm:pt>
    <dgm:pt modelId="{AD44AE8C-E896-4D7B-9E09-97C09FC42A5C}" type="sibTrans" cxnId="{76A41C70-AFFD-4D2A-9C54-6A7E86061A5F}">
      <dgm:prSet/>
      <dgm:spPr/>
      <dgm:t>
        <a:bodyPr/>
        <a:lstStyle/>
        <a:p>
          <a:endParaRPr lang="en-US"/>
        </a:p>
      </dgm:t>
    </dgm:pt>
    <dgm:pt modelId="{AB240A25-289C-4BA7-8DF4-20FEEEFECCC5}">
      <dgm:prSet/>
      <dgm:spPr/>
      <dgm:t>
        <a:bodyPr/>
        <a:lstStyle/>
        <a:p>
          <a:r>
            <a:rPr lang="en-US"/>
            <a:t>Working for a company that rarely gives you recognition can make it challenging to feel motivated each day. </a:t>
          </a:r>
        </a:p>
      </dgm:t>
    </dgm:pt>
    <dgm:pt modelId="{FE61A308-F668-4AA7-8C4D-65F568609A78}" type="parTrans" cxnId="{A8523489-98A6-43E1-A246-8FAB9ABBE736}">
      <dgm:prSet/>
      <dgm:spPr/>
      <dgm:t>
        <a:bodyPr/>
        <a:lstStyle/>
        <a:p>
          <a:endParaRPr lang="en-US"/>
        </a:p>
      </dgm:t>
    </dgm:pt>
    <dgm:pt modelId="{261240CA-2B6F-454A-B1F5-BFB768BE94FB}" type="sibTrans" cxnId="{A8523489-98A6-43E1-A246-8FAB9ABBE736}">
      <dgm:prSet/>
      <dgm:spPr/>
      <dgm:t>
        <a:bodyPr/>
        <a:lstStyle/>
        <a:p>
          <a:endParaRPr lang="en-US"/>
        </a:p>
      </dgm:t>
    </dgm:pt>
    <dgm:pt modelId="{B5C6C64C-9AA8-4EC8-8405-E401A28B726F}">
      <dgm:prSet/>
      <dgm:spPr/>
      <dgm:t>
        <a:bodyPr/>
        <a:lstStyle/>
        <a:p>
          <a:r>
            <a:rPr lang="en-US"/>
            <a:t>Quitting your job and finding one that gives credit to hard-working employees can make you feel more valued. </a:t>
          </a:r>
        </a:p>
      </dgm:t>
    </dgm:pt>
    <dgm:pt modelId="{9FB1BA94-181D-419A-8FC3-CE6FDF1267C4}" type="parTrans" cxnId="{74AE0525-D316-49D6-8ECD-571D59C88697}">
      <dgm:prSet/>
      <dgm:spPr/>
      <dgm:t>
        <a:bodyPr/>
        <a:lstStyle/>
        <a:p>
          <a:endParaRPr lang="en-US"/>
        </a:p>
      </dgm:t>
    </dgm:pt>
    <dgm:pt modelId="{36003054-88E4-4238-9633-2C04049675F1}" type="sibTrans" cxnId="{74AE0525-D316-49D6-8ECD-571D59C88697}">
      <dgm:prSet/>
      <dgm:spPr/>
      <dgm:t>
        <a:bodyPr/>
        <a:lstStyle/>
        <a:p>
          <a:endParaRPr lang="en-US"/>
        </a:p>
      </dgm:t>
    </dgm:pt>
    <dgm:pt modelId="{01D3E7C6-E5A5-44AC-8923-00619710130F}" type="pres">
      <dgm:prSet presAssocID="{F6EB86E9-DCB6-49EE-A1BA-EB84834969EE}" presName="root" presStyleCnt="0">
        <dgm:presLayoutVars>
          <dgm:dir/>
          <dgm:resizeHandles val="exact"/>
        </dgm:presLayoutVars>
      </dgm:prSet>
      <dgm:spPr/>
    </dgm:pt>
    <dgm:pt modelId="{1BB5C09F-E0C2-42BE-8920-5874818AAAD2}" type="pres">
      <dgm:prSet presAssocID="{086A11B8-FFBB-415D-877B-3B398154D4FB}" presName="compNode" presStyleCnt="0"/>
      <dgm:spPr/>
    </dgm:pt>
    <dgm:pt modelId="{E559D4C0-62E0-4ED0-A261-D140878072A0}" type="pres">
      <dgm:prSet presAssocID="{086A11B8-FFBB-415D-877B-3B398154D4FB}" presName="bgRect" presStyleLbl="bgShp" presStyleIdx="0" presStyleCnt="3"/>
      <dgm:spPr>
        <a:solidFill>
          <a:srgbClr val="54A021"/>
        </a:solidFill>
      </dgm:spPr>
    </dgm:pt>
    <dgm:pt modelId="{B0767374-F3B4-4EBC-8D78-9718F8D83428}" type="pres">
      <dgm:prSet presAssocID="{086A11B8-FFBB-415D-877B-3B398154D4F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7D7C0298-4178-4D20-B4F9-F320B02F0F66}" type="pres">
      <dgm:prSet presAssocID="{086A11B8-FFBB-415D-877B-3B398154D4FB}" presName="spaceRect" presStyleCnt="0"/>
      <dgm:spPr/>
    </dgm:pt>
    <dgm:pt modelId="{8DB968DF-E5A1-4A93-945F-165430114D6B}" type="pres">
      <dgm:prSet presAssocID="{086A11B8-FFBB-415D-877B-3B398154D4FB}" presName="parTx" presStyleLbl="revTx" presStyleIdx="0" presStyleCnt="3">
        <dgm:presLayoutVars>
          <dgm:chMax val="0"/>
          <dgm:chPref val="0"/>
        </dgm:presLayoutVars>
      </dgm:prSet>
      <dgm:spPr/>
    </dgm:pt>
    <dgm:pt modelId="{43444DE2-5A9B-4F7C-851D-F275DE2339DC}" type="pres">
      <dgm:prSet presAssocID="{AD44AE8C-E896-4D7B-9E09-97C09FC42A5C}" presName="sibTrans" presStyleCnt="0"/>
      <dgm:spPr/>
    </dgm:pt>
    <dgm:pt modelId="{4501F559-EE76-479B-8D79-9BA618026D69}" type="pres">
      <dgm:prSet presAssocID="{AB240A25-289C-4BA7-8DF4-20FEEEFECCC5}" presName="compNode" presStyleCnt="0"/>
      <dgm:spPr/>
    </dgm:pt>
    <dgm:pt modelId="{E293010B-7679-4572-B405-9947F701F081}" type="pres">
      <dgm:prSet presAssocID="{AB240A25-289C-4BA7-8DF4-20FEEEFECCC5}" presName="bgRect" presStyleLbl="bgShp" presStyleIdx="1" presStyleCnt="3"/>
      <dgm:spPr>
        <a:solidFill>
          <a:srgbClr val="E6B91E"/>
        </a:solidFill>
      </dgm:spPr>
    </dgm:pt>
    <dgm:pt modelId="{5629FF18-563B-411F-A061-2ABF023EBEFB}" type="pres">
      <dgm:prSet presAssocID="{AB240A25-289C-4BA7-8DF4-20FEEEFECCC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02630A38-CD61-46EA-A396-2CE8CF2FA974}" type="pres">
      <dgm:prSet presAssocID="{AB240A25-289C-4BA7-8DF4-20FEEEFECCC5}" presName="spaceRect" presStyleCnt="0"/>
      <dgm:spPr/>
    </dgm:pt>
    <dgm:pt modelId="{F3B483EC-D9A1-4794-85FC-16DFE7AE6CB9}" type="pres">
      <dgm:prSet presAssocID="{AB240A25-289C-4BA7-8DF4-20FEEEFECCC5}" presName="parTx" presStyleLbl="revTx" presStyleIdx="1" presStyleCnt="3">
        <dgm:presLayoutVars>
          <dgm:chMax val="0"/>
          <dgm:chPref val="0"/>
        </dgm:presLayoutVars>
      </dgm:prSet>
      <dgm:spPr/>
    </dgm:pt>
    <dgm:pt modelId="{FB66C0DB-611B-411F-AB13-D256A99B28E1}" type="pres">
      <dgm:prSet presAssocID="{261240CA-2B6F-454A-B1F5-BFB768BE94FB}" presName="sibTrans" presStyleCnt="0"/>
      <dgm:spPr/>
    </dgm:pt>
    <dgm:pt modelId="{9D772E91-B18E-4287-B34D-A4438E7F8DBE}" type="pres">
      <dgm:prSet presAssocID="{B5C6C64C-9AA8-4EC8-8405-E401A28B726F}" presName="compNode" presStyleCnt="0"/>
      <dgm:spPr/>
    </dgm:pt>
    <dgm:pt modelId="{92FF56E2-9D36-4BAB-A17C-CB4DFCDFB8AD}" type="pres">
      <dgm:prSet presAssocID="{B5C6C64C-9AA8-4EC8-8405-E401A28B726F}" presName="bgRect" presStyleLbl="bgShp" presStyleIdx="2" presStyleCnt="3"/>
      <dgm:spPr>
        <a:solidFill>
          <a:srgbClr val="E76618"/>
        </a:solidFill>
      </dgm:spPr>
    </dgm:pt>
    <dgm:pt modelId="{51B27412-8764-4E22-9950-10F48EB67835}" type="pres">
      <dgm:prSet presAssocID="{B5C6C64C-9AA8-4EC8-8405-E401A28B726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7B1FC34-146F-4F04-BCC2-1DE2A9B5FB25}" type="pres">
      <dgm:prSet presAssocID="{B5C6C64C-9AA8-4EC8-8405-E401A28B726F}" presName="spaceRect" presStyleCnt="0"/>
      <dgm:spPr/>
    </dgm:pt>
    <dgm:pt modelId="{B6DE772F-191D-4768-8197-4DF5D9D3D446}" type="pres">
      <dgm:prSet presAssocID="{B5C6C64C-9AA8-4EC8-8405-E401A28B726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4AE0525-D316-49D6-8ECD-571D59C88697}" srcId="{F6EB86E9-DCB6-49EE-A1BA-EB84834969EE}" destId="{B5C6C64C-9AA8-4EC8-8405-E401A28B726F}" srcOrd="2" destOrd="0" parTransId="{9FB1BA94-181D-419A-8FC3-CE6FDF1267C4}" sibTransId="{36003054-88E4-4238-9633-2C04049675F1}"/>
    <dgm:cxn modelId="{5675F066-58A0-46D2-955D-64695E0B20E6}" type="presOf" srcId="{B5C6C64C-9AA8-4EC8-8405-E401A28B726F}" destId="{B6DE772F-191D-4768-8197-4DF5D9D3D446}" srcOrd="0" destOrd="0" presId="urn:microsoft.com/office/officeart/2018/2/layout/IconVerticalSolidList"/>
    <dgm:cxn modelId="{76A41C70-AFFD-4D2A-9C54-6A7E86061A5F}" srcId="{F6EB86E9-DCB6-49EE-A1BA-EB84834969EE}" destId="{086A11B8-FFBB-415D-877B-3B398154D4FB}" srcOrd="0" destOrd="0" parTransId="{F3F6275A-BB2F-4422-B267-650C71CC8501}" sibTransId="{AD44AE8C-E896-4D7B-9E09-97C09FC42A5C}"/>
    <dgm:cxn modelId="{E6AF6E7E-3943-4573-8795-C99CC104195E}" type="presOf" srcId="{086A11B8-FFBB-415D-877B-3B398154D4FB}" destId="{8DB968DF-E5A1-4A93-945F-165430114D6B}" srcOrd="0" destOrd="0" presId="urn:microsoft.com/office/officeart/2018/2/layout/IconVerticalSolidList"/>
    <dgm:cxn modelId="{A8523489-98A6-43E1-A246-8FAB9ABBE736}" srcId="{F6EB86E9-DCB6-49EE-A1BA-EB84834969EE}" destId="{AB240A25-289C-4BA7-8DF4-20FEEEFECCC5}" srcOrd="1" destOrd="0" parTransId="{FE61A308-F668-4AA7-8C4D-65F568609A78}" sibTransId="{261240CA-2B6F-454A-B1F5-BFB768BE94FB}"/>
    <dgm:cxn modelId="{D0D45196-DD15-421E-86E2-78CD1A145976}" type="presOf" srcId="{AB240A25-289C-4BA7-8DF4-20FEEEFECCC5}" destId="{F3B483EC-D9A1-4794-85FC-16DFE7AE6CB9}" srcOrd="0" destOrd="0" presId="urn:microsoft.com/office/officeart/2018/2/layout/IconVerticalSolidList"/>
    <dgm:cxn modelId="{41E5CFB5-3E6D-48CA-96A3-745579BDAA18}" type="presOf" srcId="{F6EB86E9-DCB6-49EE-A1BA-EB84834969EE}" destId="{01D3E7C6-E5A5-44AC-8923-00619710130F}" srcOrd="0" destOrd="0" presId="urn:microsoft.com/office/officeart/2018/2/layout/IconVerticalSolidList"/>
    <dgm:cxn modelId="{7F635AB4-4A2A-4C37-99C5-CAAAA8722618}" type="presParOf" srcId="{01D3E7C6-E5A5-44AC-8923-00619710130F}" destId="{1BB5C09F-E0C2-42BE-8920-5874818AAAD2}" srcOrd="0" destOrd="0" presId="urn:microsoft.com/office/officeart/2018/2/layout/IconVerticalSolidList"/>
    <dgm:cxn modelId="{6B7B51ED-F088-4EC1-AD8D-E49EAAA21AF6}" type="presParOf" srcId="{1BB5C09F-E0C2-42BE-8920-5874818AAAD2}" destId="{E559D4C0-62E0-4ED0-A261-D140878072A0}" srcOrd="0" destOrd="0" presId="urn:microsoft.com/office/officeart/2018/2/layout/IconVerticalSolidList"/>
    <dgm:cxn modelId="{97969D52-4608-4166-82E8-5683A8AF523B}" type="presParOf" srcId="{1BB5C09F-E0C2-42BE-8920-5874818AAAD2}" destId="{B0767374-F3B4-4EBC-8D78-9718F8D83428}" srcOrd="1" destOrd="0" presId="urn:microsoft.com/office/officeart/2018/2/layout/IconVerticalSolidList"/>
    <dgm:cxn modelId="{0750E0AF-7892-4831-A869-65F609B5F2A1}" type="presParOf" srcId="{1BB5C09F-E0C2-42BE-8920-5874818AAAD2}" destId="{7D7C0298-4178-4D20-B4F9-F320B02F0F66}" srcOrd="2" destOrd="0" presId="urn:microsoft.com/office/officeart/2018/2/layout/IconVerticalSolidList"/>
    <dgm:cxn modelId="{D5B6A9EF-242B-41EC-A75D-17CC28642D2D}" type="presParOf" srcId="{1BB5C09F-E0C2-42BE-8920-5874818AAAD2}" destId="{8DB968DF-E5A1-4A93-945F-165430114D6B}" srcOrd="3" destOrd="0" presId="urn:microsoft.com/office/officeart/2018/2/layout/IconVerticalSolidList"/>
    <dgm:cxn modelId="{DE5CED9B-958F-4504-8025-C595931EA3E3}" type="presParOf" srcId="{01D3E7C6-E5A5-44AC-8923-00619710130F}" destId="{43444DE2-5A9B-4F7C-851D-F275DE2339DC}" srcOrd="1" destOrd="0" presId="urn:microsoft.com/office/officeart/2018/2/layout/IconVerticalSolidList"/>
    <dgm:cxn modelId="{1116F61B-46BD-4661-A4C9-0098390053B0}" type="presParOf" srcId="{01D3E7C6-E5A5-44AC-8923-00619710130F}" destId="{4501F559-EE76-479B-8D79-9BA618026D69}" srcOrd="2" destOrd="0" presId="urn:microsoft.com/office/officeart/2018/2/layout/IconVerticalSolidList"/>
    <dgm:cxn modelId="{73B34E6A-CCC8-49BE-9A2C-2FE5A9AE4748}" type="presParOf" srcId="{4501F559-EE76-479B-8D79-9BA618026D69}" destId="{E293010B-7679-4572-B405-9947F701F081}" srcOrd="0" destOrd="0" presId="urn:microsoft.com/office/officeart/2018/2/layout/IconVerticalSolidList"/>
    <dgm:cxn modelId="{8ADAEC71-B9A9-4755-9004-DF531E6851F0}" type="presParOf" srcId="{4501F559-EE76-479B-8D79-9BA618026D69}" destId="{5629FF18-563B-411F-A061-2ABF023EBEFB}" srcOrd="1" destOrd="0" presId="urn:microsoft.com/office/officeart/2018/2/layout/IconVerticalSolidList"/>
    <dgm:cxn modelId="{D2D4E318-A832-4187-BDB6-DAB4376BC331}" type="presParOf" srcId="{4501F559-EE76-479B-8D79-9BA618026D69}" destId="{02630A38-CD61-46EA-A396-2CE8CF2FA974}" srcOrd="2" destOrd="0" presId="urn:microsoft.com/office/officeart/2018/2/layout/IconVerticalSolidList"/>
    <dgm:cxn modelId="{32D1F3C8-7426-4629-B903-F7D616741AC1}" type="presParOf" srcId="{4501F559-EE76-479B-8D79-9BA618026D69}" destId="{F3B483EC-D9A1-4794-85FC-16DFE7AE6CB9}" srcOrd="3" destOrd="0" presId="urn:microsoft.com/office/officeart/2018/2/layout/IconVerticalSolidList"/>
    <dgm:cxn modelId="{BB9BF81D-6387-4398-9025-6ECDBF435B2A}" type="presParOf" srcId="{01D3E7C6-E5A5-44AC-8923-00619710130F}" destId="{FB66C0DB-611B-411F-AB13-D256A99B28E1}" srcOrd="3" destOrd="0" presId="urn:microsoft.com/office/officeart/2018/2/layout/IconVerticalSolidList"/>
    <dgm:cxn modelId="{EC9EED10-9D79-4D8F-8943-9C9A83FFE773}" type="presParOf" srcId="{01D3E7C6-E5A5-44AC-8923-00619710130F}" destId="{9D772E91-B18E-4287-B34D-A4438E7F8DBE}" srcOrd="4" destOrd="0" presId="urn:microsoft.com/office/officeart/2018/2/layout/IconVerticalSolidList"/>
    <dgm:cxn modelId="{624DE527-B9E1-4901-88B9-64E4C417B2B5}" type="presParOf" srcId="{9D772E91-B18E-4287-B34D-A4438E7F8DBE}" destId="{92FF56E2-9D36-4BAB-A17C-CB4DFCDFB8AD}" srcOrd="0" destOrd="0" presId="urn:microsoft.com/office/officeart/2018/2/layout/IconVerticalSolidList"/>
    <dgm:cxn modelId="{329123F0-3F74-4450-AFBD-0F1F31A65123}" type="presParOf" srcId="{9D772E91-B18E-4287-B34D-A4438E7F8DBE}" destId="{51B27412-8764-4E22-9950-10F48EB67835}" srcOrd="1" destOrd="0" presId="urn:microsoft.com/office/officeart/2018/2/layout/IconVerticalSolidList"/>
    <dgm:cxn modelId="{AA9E434D-E856-4CE2-AE69-43D252F58FE5}" type="presParOf" srcId="{9D772E91-B18E-4287-B34D-A4438E7F8DBE}" destId="{27B1FC34-146F-4F04-BCC2-1DE2A9B5FB25}" srcOrd="2" destOrd="0" presId="urn:microsoft.com/office/officeart/2018/2/layout/IconVerticalSolidList"/>
    <dgm:cxn modelId="{5E130CD1-FC38-4932-AEF1-1AAB06040CD0}" type="presParOf" srcId="{9D772E91-B18E-4287-B34D-A4438E7F8DBE}" destId="{B6DE772F-191D-4768-8197-4DF5D9D3D4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5B21CBE2-E191-4945-A669-6F9D4542F2E6}" type="doc">
      <dgm:prSet loTypeId="urn:microsoft.com/office/officeart/2008/layout/LinedList" loCatId="list" qsTypeId="urn:microsoft.com/office/officeart/2005/8/quickstyle/simple1" qsCatId="simple" csTypeId="urn:microsoft.com/office/officeart/2005/8/colors/colorful1#4" csCatId="colorful"/>
      <dgm:spPr/>
      <dgm:t>
        <a:bodyPr/>
        <a:lstStyle/>
        <a:p>
          <a:endParaRPr lang="en-US"/>
        </a:p>
      </dgm:t>
    </dgm:pt>
    <dgm:pt modelId="{CE46E7AB-1C41-47CF-B8C2-B33392B8EE57}">
      <dgm:prSet/>
      <dgm:spPr/>
      <dgm:t>
        <a:bodyPr/>
        <a:lstStyle/>
        <a:p>
          <a:r>
            <a:rPr lang="en-US"/>
            <a:t>Assess</a:t>
          </a:r>
        </a:p>
      </dgm:t>
    </dgm:pt>
    <dgm:pt modelId="{9F6C362E-15E8-4514-AA82-E8418B4D71B6}" type="parTrans" cxnId="{B38AD45E-A484-4176-849A-D92DC7881B36}">
      <dgm:prSet/>
      <dgm:spPr/>
      <dgm:t>
        <a:bodyPr/>
        <a:lstStyle/>
        <a:p>
          <a:endParaRPr lang="en-US"/>
        </a:p>
      </dgm:t>
    </dgm:pt>
    <dgm:pt modelId="{A7CD8974-4062-48D2-9B42-10DFC16C158D}" type="sibTrans" cxnId="{B38AD45E-A484-4176-849A-D92DC7881B36}">
      <dgm:prSet/>
      <dgm:spPr/>
      <dgm:t>
        <a:bodyPr/>
        <a:lstStyle/>
        <a:p>
          <a:endParaRPr lang="en-US"/>
        </a:p>
      </dgm:t>
    </dgm:pt>
    <dgm:pt modelId="{CB02581C-BAE1-45DC-B85E-ABD885E0149D}">
      <dgm:prSet/>
      <dgm:spPr/>
      <dgm:t>
        <a:bodyPr/>
        <a:lstStyle/>
        <a:p>
          <a:r>
            <a:rPr lang="en-US"/>
            <a:t>Assess your current situation </a:t>
          </a:r>
        </a:p>
      </dgm:t>
    </dgm:pt>
    <dgm:pt modelId="{545DBD0F-1FDB-4749-BABF-6254F6036384}" type="parTrans" cxnId="{4FFF2387-1A06-4D2F-9E1D-021BAA2A46B3}">
      <dgm:prSet/>
      <dgm:spPr/>
      <dgm:t>
        <a:bodyPr/>
        <a:lstStyle/>
        <a:p>
          <a:endParaRPr lang="en-US"/>
        </a:p>
      </dgm:t>
    </dgm:pt>
    <dgm:pt modelId="{7B91BECF-929E-4A02-B7BB-2DC855EB16FE}" type="sibTrans" cxnId="{4FFF2387-1A06-4D2F-9E1D-021BAA2A46B3}">
      <dgm:prSet/>
      <dgm:spPr/>
      <dgm:t>
        <a:bodyPr/>
        <a:lstStyle/>
        <a:p>
          <a:endParaRPr lang="en-US"/>
        </a:p>
      </dgm:t>
    </dgm:pt>
    <dgm:pt modelId="{AC01EFC5-2EF6-4B1D-A61E-2BF60720577A}">
      <dgm:prSet/>
      <dgm:spPr/>
      <dgm:t>
        <a:bodyPr/>
        <a:lstStyle/>
        <a:p>
          <a:r>
            <a:rPr lang="en-US"/>
            <a:t>Evaluate</a:t>
          </a:r>
        </a:p>
      </dgm:t>
    </dgm:pt>
    <dgm:pt modelId="{99048DD5-410D-48EC-99CC-EF0F6C8FE32C}" type="parTrans" cxnId="{DE52E2E7-22B8-4B9E-B112-D93FEC19E041}">
      <dgm:prSet/>
      <dgm:spPr/>
      <dgm:t>
        <a:bodyPr/>
        <a:lstStyle/>
        <a:p>
          <a:endParaRPr lang="en-US"/>
        </a:p>
      </dgm:t>
    </dgm:pt>
    <dgm:pt modelId="{2DA99E78-307D-43BB-9CF0-622E2272199D}" type="sibTrans" cxnId="{DE52E2E7-22B8-4B9E-B112-D93FEC19E041}">
      <dgm:prSet/>
      <dgm:spPr/>
      <dgm:t>
        <a:bodyPr/>
        <a:lstStyle/>
        <a:p>
          <a:endParaRPr lang="en-US"/>
        </a:p>
      </dgm:t>
    </dgm:pt>
    <dgm:pt modelId="{43A1B527-B4F4-47B0-85F8-968A459CFA40}">
      <dgm:prSet/>
      <dgm:spPr/>
      <dgm:t>
        <a:bodyPr/>
        <a:lstStyle/>
        <a:p>
          <a:r>
            <a:rPr lang="en-US"/>
            <a:t>Evaluate your skills and interests</a:t>
          </a:r>
        </a:p>
      </dgm:t>
    </dgm:pt>
    <dgm:pt modelId="{9EA72A58-B21A-482F-9080-6A6DCE3D4C48}" type="parTrans" cxnId="{220176F1-DB73-4E38-A000-91D320DADF85}">
      <dgm:prSet/>
      <dgm:spPr/>
      <dgm:t>
        <a:bodyPr/>
        <a:lstStyle/>
        <a:p>
          <a:endParaRPr lang="en-US"/>
        </a:p>
      </dgm:t>
    </dgm:pt>
    <dgm:pt modelId="{D01783D1-AD60-47B2-B6E3-BE605EDF741B}" type="sibTrans" cxnId="{220176F1-DB73-4E38-A000-91D320DADF85}">
      <dgm:prSet/>
      <dgm:spPr/>
      <dgm:t>
        <a:bodyPr/>
        <a:lstStyle/>
        <a:p>
          <a:endParaRPr lang="en-US"/>
        </a:p>
      </dgm:t>
    </dgm:pt>
    <dgm:pt modelId="{A50EBABD-3627-44D4-8E5E-D3FE6060ACEA}">
      <dgm:prSet/>
      <dgm:spPr/>
      <dgm:t>
        <a:bodyPr/>
        <a:lstStyle/>
        <a:p>
          <a:r>
            <a:rPr lang="en-US"/>
            <a:t>Do</a:t>
          </a:r>
        </a:p>
      </dgm:t>
    </dgm:pt>
    <dgm:pt modelId="{19D07F6A-DEB5-4433-AB13-B021EB265C57}" type="parTrans" cxnId="{A32D8516-20BF-4F74-8B71-C8DDE98EBEE4}">
      <dgm:prSet/>
      <dgm:spPr/>
      <dgm:t>
        <a:bodyPr/>
        <a:lstStyle/>
        <a:p>
          <a:endParaRPr lang="en-US"/>
        </a:p>
      </dgm:t>
    </dgm:pt>
    <dgm:pt modelId="{B7F388E9-DB46-4CDD-83F1-F6F049861FA1}" type="sibTrans" cxnId="{A32D8516-20BF-4F74-8B71-C8DDE98EBEE4}">
      <dgm:prSet/>
      <dgm:spPr/>
      <dgm:t>
        <a:bodyPr/>
        <a:lstStyle/>
        <a:p>
          <a:endParaRPr lang="en-US"/>
        </a:p>
      </dgm:t>
    </dgm:pt>
    <dgm:pt modelId="{14668327-16F5-4D18-AE53-CB17E57478F8}">
      <dgm:prSet/>
      <dgm:spPr/>
      <dgm:t>
        <a:bodyPr/>
        <a:lstStyle/>
        <a:p>
          <a:r>
            <a:rPr lang="en-US"/>
            <a:t>Do your research </a:t>
          </a:r>
        </a:p>
      </dgm:t>
    </dgm:pt>
    <dgm:pt modelId="{84FEFA04-DBB5-4EF1-B134-98584C695F0C}" type="parTrans" cxnId="{25DCCF39-F077-4C56-AF05-868276296042}">
      <dgm:prSet/>
      <dgm:spPr/>
      <dgm:t>
        <a:bodyPr/>
        <a:lstStyle/>
        <a:p>
          <a:endParaRPr lang="en-US"/>
        </a:p>
      </dgm:t>
    </dgm:pt>
    <dgm:pt modelId="{81025103-F9E6-4533-BC15-C65579933CA4}" type="sibTrans" cxnId="{25DCCF39-F077-4C56-AF05-868276296042}">
      <dgm:prSet/>
      <dgm:spPr/>
      <dgm:t>
        <a:bodyPr/>
        <a:lstStyle/>
        <a:p>
          <a:endParaRPr lang="en-US"/>
        </a:p>
      </dgm:t>
    </dgm:pt>
    <dgm:pt modelId="{588DBF78-5043-4036-B0B3-BFE368E0FDE8}">
      <dgm:prSet/>
      <dgm:spPr/>
      <dgm:t>
        <a:bodyPr/>
        <a:lstStyle/>
        <a:p>
          <a:r>
            <a:rPr lang="en-US"/>
            <a:t>Find</a:t>
          </a:r>
        </a:p>
      </dgm:t>
    </dgm:pt>
    <dgm:pt modelId="{92C5585A-AA21-45CE-98CF-7CD919680C3F}" type="parTrans" cxnId="{6F2601D4-7C3F-429C-9DE6-F294FF53CACE}">
      <dgm:prSet/>
      <dgm:spPr/>
      <dgm:t>
        <a:bodyPr/>
        <a:lstStyle/>
        <a:p>
          <a:endParaRPr lang="en-US"/>
        </a:p>
      </dgm:t>
    </dgm:pt>
    <dgm:pt modelId="{B5B05C89-509D-44BC-B777-7B15E55D9ACA}" type="sibTrans" cxnId="{6F2601D4-7C3F-429C-9DE6-F294FF53CACE}">
      <dgm:prSet/>
      <dgm:spPr/>
      <dgm:t>
        <a:bodyPr/>
        <a:lstStyle/>
        <a:p>
          <a:endParaRPr lang="en-US"/>
        </a:p>
      </dgm:t>
    </dgm:pt>
    <dgm:pt modelId="{32FEDC37-EC20-416F-B46E-35518CBE4549}">
      <dgm:prSet/>
      <dgm:spPr/>
      <dgm:t>
        <a:bodyPr/>
        <a:lstStyle/>
        <a:p>
          <a:r>
            <a:rPr lang="en-US"/>
            <a:t>Find potential job openings </a:t>
          </a:r>
        </a:p>
      </dgm:t>
    </dgm:pt>
    <dgm:pt modelId="{8ED8B189-B3D9-4B56-9E7C-D12154C64B9A}" type="parTrans" cxnId="{6A3BEF70-BF20-475F-B009-90E5ECD53630}">
      <dgm:prSet/>
      <dgm:spPr/>
      <dgm:t>
        <a:bodyPr/>
        <a:lstStyle/>
        <a:p>
          <a:endParaRPr lang="en-US"/>
        </a:p>
      </dgm:t>
    </dgm:pt>
    <dgm:pt modelId="{696CF921-1DBD-4E6D-B8ED-E3B1E41D958B}" type="sibTrans" cxnId="{6A3BEF70-BF20-475F-B009-90E5ECD53630}">
      <dgm:prSet/>
      <dgm:spPr/>
      <dgm:t>
        <a:bodyPr/>
        <a:lstStyle/>
        <a:p>
          <a:endParaRPr lang="en-US"/>
        </a:p>
      </dgm:t>
    </dgm:pt>
    <dgm:pt modelId="{FFEB8E90-6CED-489C-BE51-F9B0C09D1FE2}">
      <dgm:prSet/>
      <dgm:spPr/>
      <dgm:t>
        <a:bodyPr/>
        <a:lstStyle/>
        <a:p>
          <a:r>
            <a:rPr lang="en-US"/>
            <a:t>Make</a:t>
          </a:r>
        </a:p>
      </dgm:t>
    </dgm:pt>
    <dgm:pt modelId="{07B6CEFB-01C0-4060-BA0B-4C5D76D21DFC}" type="parTrans" cxnId="{45B64699-B0FA-49CC-9B45-4BD0C0D78D73}">
      <dgm:prSet/>
      <dgm:spPr/>
      <dgm:t>
        <a:bodyPr/>
        <a:lstStyle/>
        <a:p>
          <a:endParaRPr lang="en-US"/>
        </a:p>
      </dgm:t>
    </dgm:pt>
    <dgm:pt modelId="{5D654828-F36E-4867-9651-3649BF67316B}" type="sibTrans" cxnId="{45B64699-B0FA-49CC-9B45-4BD0C0D78D73}">
      <dgm:prSet/>
      <dgm:spPr/>
      <dgm:t>
        <a:bodyPr/>
        <a:lstStyle/>
        <a:p>
          <a:endParaRPr lang="en-US"/>
        </a:p>
      </dgm:t>
    </dgm:pt>
    <dgm:pt modelId="{E18F5BA4-2373-463D-BBE5-FA27CC386FD6}">
      <dgm:prSet/>
      <dgm:spPr/>
      <dgm:t>
        <a:bodyPr/>
        <a:lstStyle/>
        <a:p>
          <a:r>
            <a:rPr lang="en-US"/>
            <a:t>Make plans and strategies  </a:t>
          </a:r>
        </a:p>
      </dgm:t>
    </dgm:pt>
    <dgm:pt modelId="{00E92215-336B-4136-8905-ED3E2758B6E9}" type="parTrans" cxnId="{E291E6C3-8016-4350-90DF-94EBAA2DF027}">
      <dgm:prSet/>
      <dgm:spPr/>
      <dgm:t>
        <a:bodyPr/>
        <a:lstStyle/>
        <a:p>
          <a:endParaRPr lang="en-US"/>
        </a:p>
      </dgm:t>
    </dgm:pt>
    <dgm:pt modelId="{A738E000-9D65-4BB6-B860-ADA346BC940A}" type="sibTrans" cxnId="{E291E6C3-8016-4350-90DF-94EBAA2DF027}">
      <dgm:prSet/>
      <dgm:spPr/>
      <dgm:t>
        <a:bodyPr/>
        <a:lstStyle/>
        <a:p>
          <a:endParaRPr lang="en-US"/>
        </a:p>
      </dgm:t>
    </dgm:pt>
    <dgm:pt modelId="{1857481A-1A99-4839-B8D9-C7C200883627}">
      <dgm:prSet/>
      <dgm:spPr/>
      <dgm:t>
        <a:bodyPr/>
        <a:lstStyle/>
        <a:p>
          <a:r>
            <a:rPr lang="en-US"/>
            <a:t>Prepare</a:t>
          </a:r>
        </a:p>
      </dgm:t>
    </dgm:pt>
    <dgm:pt modelId="{A729F73D-809F-4CB6-B22B-A474DB14CC9D}" type="parTrans" cxnId="{BA1173CC-7D1F-4D29-BF26-F18350839D47}">
      <dgm:prSet/>
      <dgm:spPr/>
      <dgm:t>
        <a:bodyPr/>
        <a:lstStyle/>
        <a:p>
          <a:endParaRPr lang="en-US"/>
        </a:p>
      </dgm:t>
    </dgm:pt>
    <dgm:pt modelId="{BA29639F-54A6-4DE6-B8C5-537C602BCF79}" type="sibTrans" cxnId="{BA1173CC-7D1F-4D29-BF26-F18350839D47}">
      <dgm:prSet/>
      <dgm:spPr/>
      <dgm:t>
        <a:bodyPr/>
        <a:lstStyle/>
        <a:p>
          <a:endParaRPr lang="en-US"/>
        </a:p>
      </dgm:t>
    </dgm:pt>
    <dgm:pt modelId="{F3E1EEDB-6993-4CC2-9FBB-5D8F7CED8B32}">
      <dgm:prSet/>
      <dgm:spPr/>
      <dgm:t>
        <a:bodyPr/>
        <a:lstStyle/>
        <a:p>
          <a:r>
            <a:rPr lang="en-US"/>
            <a:t>Prepare for challenges </a:t>
          </a:r>
        </a:p>
      </dgm:t>
    </dgm:pt>
    <dgm:pt modelId="{D05C3AEA-91DF-4599-87F7-82B867250F61}" type="parTrans" cxnId="{316E3091-6C95-4A69-B83A-FFD7AEDB12E9}">
      <dgm:prSet/>
      <dgm:spPr/>
      <dgm:t>
        <a:bodyPr/>
        <a:lstStyle/>
        <a:p>
          <a:endParaRPr lang="en-US"/>
        </a:p>
      </dgm:t>
    </dgm:pt>
    <dgm:pt modelId="{4F2C0785-330B-49BB-B581-6041EDE14CEB}" type="sibTrans" cxnId="{316E3091-6C95-4A69-B83A-FFD7AEDB12E9}">
      <dgm:prSet/>
      <dgm:spPr/>
      <dgm:t>
        <a:bodyPr/>
        <a:lstStyle/>
        <a:p>
          <a:endParaRPr lang="en-US"/>
        </a:p>
      </dgm:t>
    </dgm:pt>
    <dgm:pt modelId="{41BF739A-1E80-4A3D-B5D6-1DA24856E36D}">
      <dgm:prSet/>
      <dgm:spPr/>
      <dgm:t>
        <a:bodyPr/>
        <a:lstStyle/>
        <a:p>
          <a:r>
            <a:rPr lang="en-US"/>
            <a:t>Track</a:t>
          </a:r>
        </a:p>
      </dgm:t>
    </dgm:pt>
    <dgm:pt modelId="{82FC8877-4C9E-443B-B411-C0243AD5C506}" type="parTrans" cxnId="{988AA4D4-9605-41A9-A8A1-57ACE5B9CA86}">
      <dgm:prSet/>
      <dgm:spPr/>
      <dgm:t>
        <a:bodyPr/>
        <a:lstStyle/>
        <a:p>
          <a:endParaRPr lang="en-US"/>
        </a:p>
      </dgm:t>
    </dgm:pt>
    <dgm:pt modelId="{03078169-E01E-4847-8B92-6BA1EBD574B6}" type="sibTrans" cxnId="{988AA4D4-9605-41A9-A8A1-57ACE5B9CA86}">
      <dgm:prSet/>
      <dgm:spPr/>
      <dgm:t>
        <a:bodyPr/>
        <a:lstStyle/>
        <a:p>
          <a:endParaRPr lang="en-US"/>
        </a:p>
      </dgm:t>
    </dgm:pt>
    <dgm:pt modelId="{ABAB5AD5-9687-438C-A921-E9250125CA96}">
      <dgm:prSet/>
      <dgm:spPr/>
      <dgm:t>
        <a:bodyPr/>
        <a:lstStyle/>
        <a:p>
          <a:r>
            <a:rPr lang="en-US"/>
            <a:t>Track your progress </a:t>
          </a:r>
        </a:p>
      </dgm:t>
    </dgm:pt>
    <dgm:pt modelId="{4FA07CAB-9C71-498C-9106-07C50C13AABD}" type="parTrans" cxnId="{164956B7-9AB4-4E39-9856-E4D62B397032}">
      <dgm:prSet/>
      <dgm:spPr/>
      <dgm:t>
        <a:bodyPr/>
        <a:lstStyle/>
        <a:p>
          <a:endParaRPr lang="en-US"/>
        </a:p>
      </dgm:t>
    </dgm:pt>
    <dgm:pt modelId="{07AA3CEE-BE82-47F5-B43E-9F80CD8C8AF0}" type="sibTrans" cxnId="{164956B7-9AB4-4E39-9856-E4D62B397032}">
      <dgm:prSet/>
      <dgm:spPr/>
      <dgm:t>
        <a:bodyPr/>
        <a:lstStyle/>
        <a:p>
          <a:endParaRPr lang="en-US"/>
        </a:p>
      </dgm:t>
    </dgm:pt>
    <dgm:pt modelId="{7F6A70AC-02A9-4AE5-BF38-A51ADFC627AC}">
      <dgm:prSet/>
      <dgm:spPr/>
      <dgm:t>
        <a:bodyPr/>
        <a:lstStyle/>
        <a:p>
          <a:r>
            <a:rPr lang="en-US"/>
            <a:t>Seek</a:t>
          </a:r>
        </a:p>
      </dgm:t>
    </dgm:pt>
    <dgm:pt modelId="{F909178B-BB51-45CC-BE1F-013A72928AAA}" type="parTrans" cxnId="{34A576D3-BF70-49D6-8761-FF0315AB6D9C}">
      <dgm:prSet/>
      <dgm:spPr/>
      <dgm:t>
        <a:bodyPr/>
        <a:lstStyle/>
        <a:p>
          <a:endParaRPr lang="en-US"/>
        </a:p>
      </dgm:t>
    </dgm:pt>
    <dgm:pt modelId="{C754A25F-F738-4E40-A577-084B71A87C41}" type="sibTrans" cxnId="{34A576D3-BF70-49D6-8761-FF0315AB6D9C}">
      <dgm:prSet/>
      <dgm:spPr/>
      <dgm:t>
        <a:bodyPr/>
        <a:lstStyle/>
        <a:p>
          <a:endParaRPr lang="en-US"/>
        </a:p>
      </dgm:t>
    </dgm:pt>
    <dgm:pt modelId="{2BC3ABCE-C84A-4494-800B-DD9A0FE7B9A0}">
      <dgm:prSet/>
      <dgm:spPr/>
      <dgm:t>
        <a:bodyPr/>
        <a:lstStyle/>
        <a:p>
          <a:r>
            <a:rPr lang="en-US"/>
            <a:t>Seek support </a:t>
          </a:r>
        </a:p>
      </dgm:t>
    </dgm:pt>
    <dgm:pt modelId="{A5E5E908-2C33-4DE7-9067-87C2FD77085F}" type="parTrans" cxnId="{DCEF7B32-F2AE-494A-963F-BD3EEF6256DD}">
      <dgm:prSet/>
      <dgm:spPr/>
      <dgm:t>
        <a:bodyPr/>
        <a:lstStyle/>
        <a:p>
          <a:endParaRPr lang="en-US"/>
        </a:p>
      </dgm:t>
    </dgm:pt>
    <dgm:pt modelId="{DD81753B-FDB5-457D-A289-E1D8F2EDFF0B}" type="sibTrans" cxnId="{DCEF7B32-F2AE-494A-963F-BD3EEF6256DD}">
      <dgm:prSet/>
      <dgm:spPr/>
      <dgm:t>
        <a:bodyPr/>
        <a:lstStyle/>
        <a:p>
          <a:endParaRPr lang="en-US"/>
        </a:p>
      </dgm:t>
    </dgm:pt>
    <dgm:pt modelId="{80C2DF12-B603-4475-9391-182E4A142A7E}" type="pres">
      <dgm:prSet presAssocID="{5B21CBE2-E191-4945-A669-6F9D4542F2E6}" presName="vert0" presStyleCnt="0">
        <dgm:presLayoutVars>
          <dgm:dir/>
          <dgm:animOne val="branch"/>
          <dgm:animLvl val="lvl"/>
        </dgm:presLayoutVars>
      </dgm:prSet>
      <dgm:spPr/>
    </dgm:pt>
    <dgm:pt modelId="{8AD0DA7D-C1FF-41A3-A0E7-F465276AAD62}" type="pres">
      <dgm:prSet presAssocID="{CE46E7AB-1C41-47CF-B8C2-B33392B8EE57}" presName="thickLine" presStyleLbl="alignNode1" presStyleIdx="0" presStyleCnt="8"/>
      <dgm:spPr/>
    </dgm:pt>
    <dgm:pt modelId="{0425A762-9445-4E56-B415-342977EB7282}" type="pres">
      <dgm:prSet presAssocID="{CE46E7AB-1C41-47CF-B8C2-B33392B8EE57}" presName="horz1" presStyleCnt="0"/>
      <dgm:spPr/>
    </dgm:pt>
    <dgm:pt modelId="{87BE209A-F6F6-46A2-8430-FB138E02E3F5}" type="pres">
      <dgm:prSet presAssocID="{CE46E7AB-1C41-47CF-B8C2-B33392B8EE57}" presName="tx1" presStyleLbl="revTx" presStyleIdx="0" presStyleCnt="16"/>
      <dgm:spPr/>
    </dgm:pt>
    <dgm:pt modelId="{EDC60F1C-98F2-46AB-BA4E-0085CCFF948A}" type="pres">
      <dgm:prSet presAssocID="{CE46E7AB-1C41-47CF-B8C2-B33392B8EE57}" presName="vert1" presStyleCnt="0"/>
      <dgm:spPr/>
    </dgm:pt>
    <dgm:pt modelId="{44F3DDA2-13E4-448B-BFB9-18B23D4F26DB}" type="pres">
      <dgm:prSet presAssocID="{CB02581C-BAE1-45DC-B85E-ABD885E0149D}" presName="vertSpace2a" presStyleCnt="0"/>
      <dgm:spPr/>
    </dgm:pt>
    <dgm:pt modelId="{32F26FE0-8EEC-4A80-B556-D5215261B0DB}" type="pres">
      <dgm:prSet presAssocID="{CB02581C-BAE1-45DC-B85E-ABD885E0149D}" presName="horz2" presStyleCnt="0"/>
      <dgm:spPr/>
    </dgm:pt>
    <dgm:pt modelId="{CBFD02BA-6A34-4286-83B4-D9290F1A8F38}" type="pres">
      <dgm:prSet presAssocID="{CB02581C-BAE1-45DC-B85E-ABD885E0149D}" presName="horzSpace2" presStyleCnt="0"/>
      <dgm:spPr/>
    </dgm:pt>
    <dgm:pt modelId="{1E3D4902-3B91-494F-BFF5-30E3E8D63FCE}" type="pres">
      <dgm:prSet presAssocID="{CB02581C-BAE1-45DC-B85E-ABD885E0149D}" presName="tx2" presStyleLbl="revTx" presStyleIdx="1" presStyleCnt="16"/>
      <dgm:spPr/>
    </dgm:pt>
    <dgm:pt modelId="{CBE1988A-A52F-4125-AE5C-E57546DC8569}" type="pres">
      <dgm:prSet presAssocID="{CB02581C-BAE1-45DC-B85E-ABD885E0149D}" presName="vert2" presStyleCnt="0"/>
      <dgm:spPr/>
    </dgm:pt>
    <dgm:pt modelId="{BE6E148E-7B67-4500-B4CF-01A7F3CF99C3}" type="pres">
      <dgm:prSet presAssocID="{CB02581C-BAE1-45DC-B85E-ABD885E0149D}" presName="thinLine2b" presStyleLbl="callout" presStyleIdx="0" presStyleCnt="8"/>
      <dgm:spPr/>
    </dgm:pt>
    <dgm:pt modelId="{4C3365AD-0E0E-4086-8940-3577A9B2C4A7}" type="pres">
      <dgm:prSet presAssocID="{CB02581C-BAE1-45DC-B85E-ABD885E0149D}" presName="vertSpace2b" presStyleCnt="0"/>
      <dgm:spPr/>
    </dgm:pt>
    <dgm:pt modelId="{41C8D2C2-9ADB-48E9-9F8B-5606C0CBC661}" type="pres">
      <dgm:prSet presAssocID="{AC01EFC5-2EF6-4B1D-A61E-2BF60720577A}" presName="thickLine" presStyleLbl="alignNode1" presStyleIdx="1" presStyleCnt="8"/>
      <dgm:spPr/>
    </dgm:pt>
    <dgm:pt modelId="{6902D128-5CA4-450A-A21F-B8C239945D14}" type="pres">
      <dgm:prSet presAssocID="{AC01EFC5-2EF6-4B1D-A61E-2BF60720577A}" presName="horz1" presStyleCnt="0"/>
      <dgm:spPr/>
    </dgm:pt>
    <dgm:pt modelId="{94408D7E-2E54-4AEB-B7C9-C3C95210ACBD}" type="pres">
      <dgm:prSet presAssocID="{AC01EFC5-2EF6-4B1D-A61E-2BF60720577A}" presName="tx1" presStyleLbl="revTx" presStyleIdx="2" presStyleCnt="16"/>
      <dgm:spPr/>
    </dgm:pt>
    <dgm:pt modelId="{5ACCDBE1-54AA-4DCA-92B5-1729F4837812}" type="pres">
      <dgm:prSet presAssocID="{AC01EFC5-2EF6-4B1D-A61E-2BF60720577A}" presName="vert1" presStyleCnt="0"/>
      <dgm:spPr/>
    </dgm:pt>
    <dgm:pt modelId="{896AD4D9-5124-4412-B38B-B8F8668825EF}" type="pres">
      <dgm:prSet presAssocID="{43A1B527-B4F4-47B0-85F8-968A459CFA40}" presName="vertSpace2a" presStyleCnt="0"/>
      <dgm:spPr/>
    </dgm:pt>
    <dgm:pt modelId="{89E71C4F-7BB3-4FFD-A167-26A46357FA8D}" type="pres">
      <dgm:prSet presAssocID="{43A1B527-B4F4-47B0-85F8-968A459CFA40}" presName="horz2" presStyleCnt="0"/>
      <dgm:spPr/>
    </dgm:pt>
    <dgm:pt modelId="{276BF694-3D36-43CE-B8F2-8B34B4ACA6A6}" type="pres">
      <dgm:prSet presAssocID="{43A1B527-B4F4-47B0-85F8-968A459CFA40}" presName="horzSpace2" presStyleCnt="0"/>
      <dgm:spPr/>
    </dgm:pt>
    <dgm:pt modelId="{BBBEF9C2-BA42-4523-8013-917D85F89E41}" type="pres">
      <dgm:prSet presAssocID="{43A1B527-B4F4-47B0-85F8-968A459CFA40}" presName="tx2" presStyleLbl="revTx" presStyleIdx="3" presStyleCnt="16"/>
      <dgm:spPr/>
    </dgm:pt>
    <dgm:pt modelId="{646B6DED-4EBC-408B-B41B-ECF3E382BAAB}" type="pres">
      <dgm:prSet presAssocID="{43A1B527-B4F4-47B0-85F8-968A459CFA40}" presName="vert2" presStyleCnt="0"/>
      <dgm:spPr/>
    </dgm:pt>
    <dgm:pt modelId="{D4F26958-BB0B-4A8E-9603-A576D103F770}" type="pres">
      <dgm:prSet presAssocID="{43A1B527-B4F4-47B0-85F8-968A459CFA40}" presName="thinLine2b" presStyleLbl="callout" presStyleIdx="1" presStyleCnt="8"/>
      <dgm:spPr/>
    </dgm:pt>
    <dgm:pt modelId="{C167C64D-5122-4BE9-9A00-65EFE1FA7D9D}" type="pres">
      <dgm:prSet presAssocID="{43A1B527-B4F4-47B0-85F8-968A459CFA40}" presName="vertSpace2b" presStyleCnt="0"/>
      <dgm:spPr/>
    </dgm:pt>
    <dgm:pt modelId="{CCAC7F71-38C9-4B03-8A3B-B33053F8C1BE}" type="pres">
      <dgm:prSet presAssocID="{A50EBABD-3627-44D4-8E5E-D3FE6060ACEA}" presName="thickLine" presStyleLbl="alignNode1" presStyleIdx="2" presStyleCnt="8"/>
      <dgm:spPr/>
    </dgm:pt>
    <dgm:pt modelId="{EF0FD3DA-2D0D-4B4A-8D00-8F096C147493}" type="pres">
      <dgm:prSet presAssocID="{A50EBABD-3627-44D4-8E5E-D3FE6060ACEA}" presName="horz1" presStyleCnt="0"/>
      <dgm:spPr/>
    </dgm:pt>
    <dgm:pt modelId="{5F802AB5-6D23-4704-BB37-B726CEDF2630}" type="pres">
      <dgm:prSet presAssocID="{A50EBABD-3627-44D4-8E5E-D3FE6060ACEA}" presName="tx1" presStyleLbl="revTx" presStyleIdx="4" presStyleCnt="16"/>
      <dgm:spPr/>
    </dgm:pt>
    <dgm:pt modelId="{D85261AE-7397-422C-86C5-A89FDD74DE43}" type="pres">
      <dgm:prSet presAssocID="{A50EBABD-3627-44D4-8E5E-D3FE6060ACEA}" presName="vert1" presStyleCnt="0"/>
      <dgm:spPr/>
    </dgm:pt>
    <dgm:pt modelId="{40963121-912C-4041-80A6-09E2AA167E37}" type="pres">
      <dgm:prSet presAssocID="{14668327-16F5-4D18-AE53-CB17E57478F8}" presName="vertSpace2a" presStyleCnt="0"/>
      <dgm:spPr/>
    </dgm:pt>
    <dgm:pt modelId="{B128E712-0A62-47B0-8E78-57D11ECD080C}" type="pres">
      <dgm:prSet presAssocID="{14668327-16F5-4D18-AE53-CB17E57478F8}" presName="horz2" presStyleCnt="0"/>
      <dgm:spPr/>
    </dgm:pt>
    <dgm:pt modelId="{B9EB3808-4B1B-4E98-BE18-F960B6920446}" type="pres">
      <dgm:prSet presAssocID="{14668327-16F5-4D18-AE53-CB17E57478F8}" presName="horzSpace2" presStyleCnt="0"/>
      <dgm:spPr/>
    </dgm:pt>
    <dgm:pt modelId="{23FF9B15-1BE6-45B7-9334-58BB873FC41D}" type="pres">
      <dgm:prSet presAssocID="{14668327-16F5-4D18-AE53-CB17E57478F8}" presName="tx2" presStyleLbl="revTx" presStyleIdx="5" presStyleCnt="16"/>
      <dgm:spPr/>
    </dgm:pt>
    <dgm:pt modelId="{C4905B60-D10C-4AA2-BD22-368B73EF0BB4}" type="pres">
      <dgm:prSet presAssocID="{14668327-16F5-4D18-AE53-CB17E57478F8}" presName="vert2" presStyleCnt="0"/>
      <dgm:spPr/>
    </dgm:pt>
    <dgm:pt modelId="{FE25EF86-19CA-4C6D-B70C-22AE0C4733D2}" type="pres">
      <dgm:prSet presAssocID="{14668327-16F5-4D18-AE53-CB17E57478F8}" presName="thinLine2b" presStyleLbl="callout" presStyleIdx="2" presStyleCnt="8"/>
      <dgm:spPr/>
    </dgm:pt>
    <dgm:pt modelId="{C8FB7B3D-8A29-4F9B-8BD5-E593B5EC939F}" type="pres">
      <dgm:prSet presAssocID="{14668327-16F5-4D18-AE53-CB17E57478F8}" presName="vertSpace2b" presStyleCnt="0"/>
      <dgm:spPr/>
    </dgm:pt>
    <dgm:pt modelId="{8F041AE5-001E-45FC-A078-08CC4482B947}" type="pres">
      <dgm:prSet presAssocID="{588DBF78-5043-4036-B0B3-BFE368E0FDE8}" presName="thickLine" presStyleLbl="alignNode1" presStyleIdx="3" presStyleCnt="8"/>
      <dgm:spPr/>
    </dgm:pt>
    <dgm:pt modelId="{BAD483D5-8E2C-4A89-9778-56FF3F6BEF99}" type="pres">
      <dgm:prSet presAssocID="{588DBF78-5043-4036-B0B3-BFE368E0FDE8}" presName="horz1" presStyleCnt="0"/>
      <dgm:spPr/>
    </dgm:pt>
    <dgm:pt modelId="{C5A28BA5-A43E-4B62-B3BD-BBE7F63041B2}" type="pres">
      <dgm:prSet presAssocID="{588DBF78-5043-4036-B0B3-BFE368E0FDE8}" presName="tx1" presStyleLbl="revTx" presStyleIdx="6" presStyleCnt="16"/>
      <dgm:spPr/>
    </dgm:pt>
    <dgm:pt modelId="{13AE87BF-5749-4408-B193-0320784A7CDD}" type="pres">
      <dgm:prSet presAssocID="{588DBF78-5043-4036-B0B3-BFE368E0FDE8}" presName="vert1" presStyleCnt="0"/>
      <dgm:spPr/>
    </dgm:pt>
    <dgm:pt modelId="{2BB13BCC-CF39-4CFB-824B-F7CEF468BE6E}" type="pres">
      <dgm:prSet presAssocID="{32FEDC37-EC20-416F-B46E-35518CBE4549}" presName="vertSpace2a" presStyleCnt="0"/>
      <dgm:spPr/>
    </dgm:pt>
    <dgm:pt modelId="{B8838F6A-411C-41F2-B779-3C769051FE7E}" type="pres">
      <dgm:prSet presAssocID="{32FEDC37-EC20-416F-B46E-35518CBE4549}" presName="horz2" presStyleCnt="0"/>
      <dgm:spPr/>
    </dgm:pt>
    <dgm:pt modelId="{452FAE35-20D1-49DA-86AD-F93BCBBAF979}" type="pres">
      <dgm:prSet presAssocID="{32FEDC37-EC20-416F-B46E-35518CBE4549}" presName="horzSpace2" presStyleCnt="0"/>
      <dgm:spPr/>
    </dgm:pt>
    <dgm:pt modelId="{651826D5-4EAF-4285-BD99-875C90ADA156}" type="pres">
      <dgm:prSet presAssocID="{32FEDC37-EC20-416F-B46E-35518CBE4549}" presName="tx2" presStyleLbl="revTx" presStyleIdx="7" presStyleCnt="16"/>
      <dgm:spPr/>
    </dgm:pt>
    <dgm:pt modelId="{C706521D-5AB4-4E22-8658-731B86F7CBBB}" type="pres">
      <dgm:prSet presAssocID="{32FEDC37-EC20-416F-B46E-35518CBE4549}" presName="vert2" presStyleCnt="0"/>
      <dgm:spPr/>
    </dgm:pt>
    <dgm:pt modelId="{50050200-E80E-42AA-AC14-3BF03FA8A985}" type="pres">
      <dgm:prSet presAssocID="{32FEDC37-EC20-416F-B46E-35518CBE4549}" presName="thinLine2b" presStyleLbl="callout" presStyleIdx="3" presStyleCnt="8"/>
      <dgm:spPr/>
    </dgm:pt>
    <dgm:pt modelId="{BDB8D290-51B0-4BBD-BAAA-4A77EFD87E79}" type="pres">
      <dgm:prSet presAssocID="{32FEDC37-EC20-416F-B46E-35518CBE4549}" presName="vertSpace2b" presStyleCnt="0"/>
      <dgm:spPr/>
    </dgm:pt>
    <dgm:pt modelId="{C895E7B3-16E9-44BF-BB72-CB0CAE0F7788}" type="pres">
      <dgm:prSet presAssocID="{FFEB8E90-6CED-489C-BE51-F9B0C09D1FE2}" presName="thickLine" presStyleLbl="alignNode1" presStyleIdx="4" presStyleCnt="8"/>
      <dgm:spPr/>
    </dgm:pt>
    <dgm:pt modelId="{C5496619-1095-41F5-B2E5-BFC307AED58A}" type="pres">
      <dgm:prSet presAssocID="{FFEB8E90-6CED-489C-BE51-F9B0C09D1FE2}" presName="horz1" presStyleCnt="0"/>
      <dgm:spPr/>
    </dgm:pt>
    <dgm:pt modelId="{EC8976F1-07A5-4981-93EF-3442424325AF}" type="pres">
      <dgm:prSet presAssocID="{FFEB8E90-6CED-489C-BE51-F9B0C09D1FE2}" presName="tx1" presStyleLbl="revTx" presStyleIdx="8" presStyleCnt="16"/>
      <dgm:spPr/>
    </dgm:pt>
    <dgm:pt modelId="{7A509A3B-4CFA-495B-83F2-BA05435A837C}" type="pres">
      <dgm:prSet presAssocID="{FFEB8E90-6CED-489C-BE51-F9B0C09D1FE2}" presName="vert1" presStyleCnt="0"/>
      <dgm:spPr/>
    </dgm:pt>
    <dgm:pt modelId="{AB379D08-6D85-471C-A44B-D930D4677A2C}" type="pres">
      <dgm:prSet presAssocID="{E18F5BA4-2373-463D-BBE5-FA27CC386FD6}" presName="vertSpace2a" presStyleCnt="0"/>
      <dgm:spPr/>
    </dgm:pt>
    <dgm:pt modelId="{022E94F9-F94F-46A3-AD2A-5BE95845FC39}" type="pres">
      <dgm:prSet presAssocID="{E18F5BA4-2373-463D-BBE5-FA27CC386FD6}" presName="horz2" presStyleCnt="0"/>
      <dgm:spPr/>
    </dgm:pt>
    <dgm:pt modelId="{BC6429BF-447D-481C-B8D3-7F4ADA8098F4}" type="pres">
      <dgm:prSet presAssocID="{E18F5BA4-2373-463D-BBE5-FA27CC386FD6}" presName="horzSpace2" presStyleCnt="0"/>
      <dgm:spPr/>
    </dgm:pt>
    <dgm:pt modelId="{2CCB12D2-BEC7-478A-9713-FEE3DA90527B}" type="pres">
      <dgm:prSet presAssocID="{E18F5BA4-2373-463D-BBE5-FA27CC386FD6}" presName="tx2" presStyleLbl="revTx" presStyleIdx="9" presStyleCnt="16"/>
      <dgm:spPr/>
    </dgm:pt>
    <dgm:pt modelId="{A9E7729D-FC95-4CA3-87DD-2DBC32CDAFC0}" type="pres">
      <dgm:prSet presAssocID="{E18F5BA4-2373-463D-BBE5-FA27CC386FD6}" presName="vert2" presStyleCnt="0"/>
      <dgm:spPr/>
    </dgm:pt>
    <dgm:pt modelId="{518BB524-C93E-48E9-9988-53361A9D189C}" type="pres">
      <dgm:prSet presAssocID="{E18F5BA4-2373-463D-BBE5-FA27CC386FD6}" presName="thinLine2b" presStyleLbl="callout" presStyleIdx="4" presStyleCnt="8"/>
      <dgm:spPr/>
    </dgm:pt>
    <dgm:pt modelId="{8C4F5C93-16F5-429A-87C4-4BD9D615D22B}" type="pres">
      <dgm:prSet presAssocID="{E18F5BA4-2373-463D-BBE5-FA27CC386FD6}" presName="vertSpace2b" presStyleCnt="0"/>
      <dgm:spPr/>
    </dgm:pt>
    <dgm:pt modelId="{43784835-D62D-4AAC-A390-175CB91CCEAA}" type="pres">
      <dgm:prSet presAssocID="{1857481A-1A99-4839-B8D9-C7C200883627}" presName="thickLine" presStyleLbl="alignNode1" presStyleIdx="5" presStyleCnt="8"/>
      <dgm:spPr/>
    </dgm:pt>
    <dgm:pt modelId="{65AEFED1-41B0-4337-98DF-70199EA0F574}" type="pres">
      <dgm:prSet presAssocID="{1857481A-1A99-4839-B8D9-C7C200883627}" presName="horz1" presStyleCnt="0"/>
      <dgm:spPr/>
    </dgm:pt>
    <dgm:pt modelId="{1AC9DA77-88D3-44A0-A968-73B4DA1F2378}" type="pres">
      <dgm:prSet presAssocID="{1857481A-1A99-4839-B8D9-C7C200883627}" presName="tx1" presStyleLbl="revTx" presStyleIdx="10" presStyleCnt="16"/>
      <dgm:spPr/>
    </dgm:pt>
    <dgm:pt modelId="{F7AD2FE2-0B97-4667-8C8D-0193358E5B56}" type="pres">
      <dgm:prSet presAssocID="{1857481A-1A99-4839-B8D9-C7C200883627}" presName="vert1" presStyleCnt="0"/>
      <dgm:spPr/>
    </dgm:pt>
    <dgm:pt modelId="{44DA508D-9C2D-4500-8F9E-21DEAAE656FF}" type="pres">
      <dgm:prSet presAssocID="{F3E1EEDB-6993-4CC2-9FBB-5D8F7CED8B32}" presName="vertSpace2a" presStyleCnt="0"/>
      <dgm:spPr/>
    </dgm:pt>
    <dgm:pt modelId="{718F5867-3F93-4349-B555-87104697494E}" type="pres">
      <dgm:prSet presAssocID="{F3E1EEDB-6993-4CC2-9FBB-5D8F7CED8B32}" presName="horz2" presStyleCnt="0"/>
      <dgm:spPr/>
    </dgm:pt>
    <dgm:pt modelId="{CB93CD52-9110-4C4B-8B4D-07AA3CC22DA5}" type="pres">
      <dgm:prSet presAssocID="{F3E1EEDB-6993-4CC2-9FBB-5D8F7CED8B32}" presName="horzSpace2" presStyleCnt="0"/>
      <dgm:spPr/>
    </dgm:pt>
    <dgm:pt modelId="{CDD3CD40-D17E-4FC6-A394-129FBF776DDF}" type="pres">
      <dgm:prSet presAssocID="{F3E1EEDB-6993-4CC2-9FBB-5D8F7CED8B32}" presName="tx2" presStyleLbl="revTx" presStyleIdx="11" presStyleCnt="16"/>
      <dgm:spPr/>
    </dgm:pt>
    <dgm:pt modelId="{444DD8E8-C334-4C0F-9A91-A438ACEEFA7C}" type="pres">
      <dgm:prSet presAssocID="{F3E1EEDB-6993-4CC2-9FBB-5D8F7CED8B32}" presName="vert2" presStyleCnt="0"/>
      <dgm:spPr/>
    </dgm:pt>
    <dgm:pt modelId="{E59D5005-D0E4-433C-B3FA-D9383C2B1B0C}" type="pres">
      <dgm:prSet presAssocID="{F3E1EEDB-6993-4CC2-9FBB-5D8F7CED8B32}" presName="thinLine2b" presStyleLbl="callout" presStyleIdx="5" presStyleCnt="8"/>
      <dgm:spPr/>
    </dgm:pt>
    <dgm:pt modelId="{075303F1-E0DB-4A53-B184-042D272D9713}" type="pres">
      <dgm:prSet presAssocID="{F3E1EEDB-6993-4CC2-9FBB-5D8F7CED8B32}" presName="vertSpace2b" presStyleCnt="0"/>
      <dgm:spPr/>
    </dgm:pt>
    <dgm:pt modelId="{20C71BA0-4655-43ED-B0E8-EC2C4E3E89FB}" type="pres">
      <dgm:prSet presAssocID="{41BF739A-1E80-4A3D-B5D6-1DA24856E36D}" presName="thickLine" presStyleLbl="alignNode1" presStyleIdx="6" presStyleCnt="8"/>
      <dgm:spPr/>
    </dgm:pt>
    <dgm:pt modelId="{64ACB906-05A4-45B6-82C8-E6DA1D10BBAC}" type="pres">
      <dgm:prSet presAssocID="{41BF739A-1E80-4A3D-B5D6-1DA24856E36D}" presName="horz1" presStyleCnt="0"/>
      <dgm:spPr/>
    </dgm:pt>
    <dgm:pt modelId="{35D20760-7AF2-4E0F-9B82-B60D366B21D0}" type="pres">
      <dgm:prSet presAssocID="{41BF739A-1E80-4A3D-B5D6-1DA24856E36D}" presName="tx1" presStyleLbl="revTx" presStyleIdx="12" presStyleCnt="16"/>
      <dgm:spPr/>
    </dgm:pt>
    <dgm:pt modelId="{C1CC7267-71B3-4CDD-94DB-6794645FE3FF}" type="pres">
      <dgm:prSet presAssocID="{41BF739A-1E80-4A3D-B5D6-1DA24856E36D}" presName="vert1" presStyleCnt="0"/>
      <dgm:spPr/>
    </dgm:pt>
    <dgm:pt modelId="{03A17A05-1629-4C59-B752-61D2EC146C8E}" type="pres">
      <dgm:prSet presAssocID="{ABAB5AD5-9687-438C-A921-E9250125CA96}" presName="vertSpace2a" presStyleCnt="0"/>
      <dgm:spPr/>
    </dgm:pt>
    <dgm:pt modelId="{97C5F63B-D946-4DF4-9296-4C7D91EAD807}" type="pres">
      <dgm:prSet presAssocID="{ABAB5AD5-9687-438C-A921-E9250125CA96}" presName="horz2" presStyleCnt="0"/>
      <dgm:spPr/>
    </dgm:pt>
    <dgm:pt modelId="{B9967944-ECEC-4B93-8AEA-D886E536131C}" type="pres">
      <dgm:prSet presAssocID="{ABAB5AD5-9687-438C-A921-E9250125CA96}" presName="horzSpace2" presStyleCnt="0"/>
      <dgm:spPr/>
    </dgm:pt>
    <dgm:pt modelId="{0F69902E-8550-4E21-AE37-96F286AE5863}" type="pres">
      <dgm:prSet presAssocID="{ABAB5AD5-9687-438C-A921-E9250125CA96}" presName="tx2" presStyleLbl="revTx" presStyleIdx="13" presStyleCnt="16"/>
      <dgm:spPr/>
    </dgm:pt>
    <dgm:pt modelId="{5F4EFD0D-ADE6-429C-9CA1-5DEB8DAFAD13}" type="pres">
      <dgm:prSet presAssocID="{ABAB5AD5-9687-438C-A921-E9250125CA96}" presName="vert2" presStyleCnt="0"/>
      <dgm:spPr/>
    </dgm:pt>
    <dgm:pt modelId="{66F0FD18-09FD-41C4-A5CD-FC9E1942976E}" type="pres">
      <dgm:prSet presAssocID="{ABAB5AD5-9687-438C-A921-E9250125CA96}" presName="thinLine2b" presStyleLbl="callout" presStyleIdx="6" presStyleCnt="8"/>
      <dgm:spPr/>
    </dgm:pt>
    <dgm:pt modelId="{A67420F2-5ACA-4A8A-B110-7D760AF8AD15}" type="pres">
      <dgm:prSet presAssocID="{ABAB5AD5-9687-438C-A921-E9250125CA96}" presName="vertSpace2b" presStyleCnt="0"/>
      <dgm:spPr/>
    </dgm:pt>
    <dgm:pt modelId="{2920EC41-3F82-4238-BF8F-8A9A9EB40332}" type="pres">
      <dgm:prSet presAssocID="{7F6A70AC-02A9-4AE5-BF38-A51ADFC627AC}" presName="thickLine" presStyleLbl="alignNode1" presStyleIdx="7" presStyleCnt="8"/>
      <dgm:spPr/>
    </dgm:pt>
    <dgm:pt modelId="{86EBC4DD-CE0F-49BC-ADD3-9580F75B7FE3}" type="pres">
      <dgm:prSet presAssocID="{7F6A70AC-02A9-4AE5-BF38-A51ADFC627AC}" presName="horz1" presStyleCnt="0"/>
      <dgm:spPr/>
    </dgm:pt>
    <dgm:pt modelId="{920AC8EB-B4F6-46DA-BE7A-6B374FB75A78}" type="pres">
      <dgm:prSet presAssocID="{7F6A70AC-02A9-4AE5-BF38-A51ADFC627AC}" presName="tx1" presStyleLbl="revTx" presStyleIdx="14" presStyleCnt="16"/>
      <dgm:spPr/>
    </dgm:pt>
    <dgm:pt modelId="{1B270144-06A2-4654-A730-E49B491C1A09}" type="pres">
      <dgm:prSet presAssocID="{7F6A70AC-02A9-4AE5-BF38-A51ADFC627AC}" presName="vert1" presStyleCnt="0"/>
      <dgm:spPr/>
    </dgm:pt>
    <dgm:pt modelId="{98806F1B-BF34-4314-83EA-96284A0947FC}" type="pres">
      <dgm:prSet presAssocID="{2BC3ABCE-C84A-4494-800B-DD9A0FE7B9A0}" presName="vertSpace2a" presStyleCnt="0"/>
      <dgm:spPr/>
    </dgm:pt>
    <dgm:pt modelId="{FC7277D0-F3AF-4D13-895D-D1342F434690}" type="pres">
      <dgm:prSet presAssocID="{2BC3ABCE-C84A-4494-800B-DD9A0FE7B9A0}" presName="horz2" presStyleCnt="0"/>
      <dgm:spPr/>
    </dgm:pt>
    <dgm:pt modelId="{AC34013A-74DB-4DE4-8EC3-1517837A4166}" type="pres">
      <dgm:prSet presAssocID="{2BC3ABCE-C84A-4494-800B-DD9A0FE7B9A0}" presName="horzSpace2" presStyleCnt="0"/>
      <dgm:spPr/>
    </dgm:pt>
    <dgm:pt modelId="{ED48AFEE-0414-4EBF-89AD-BBF2FB39639D}" type="pres">
      <dgm:prSet presAssocID="{2BC3ABCE-C84A-4494-800B-DD9A0FE7B9A0}" presName="tx2" presStyleLbl="revTx" presStyleIdx="15" presStyleCnt="16"/>
      <dgm:spPr/>
    </dgm:pt>
    <dgm:pt modelId="{6660330A-3E93-4404-9A05-4C4937478F8A}" type="pres">
      <dgm:prSet presAssocID="{2BC3ABCE-C84A-4494-800B-DD9A0FE7B9A0}" presName="vert2" presStyleCnt="0"/>
      <dgm:spPr/>
    </dgm:pt>
    <dgm:pt modelId="{D835E89F-6CC6-4BF3-A11D-113CC6E2D5C5}" type="pres">
      <dgm:prSet presAssocID="{2BC3ABCE-C84A-4494-800B-DD9A0FE7B9A0}" presName="thinLine2b" presStyleLbl="callout" presStyleIdx="7" presStyleCnt="8"/>
      <dgm:spPr/>
    </dgm:pt>
    <dgm:pt modelId="{CB23F5F0-04FB-4915-8E59-63720F6DDE73}" type="pres">
      <dgm:prSet presAssocID="{2BC3ABCE-C84A-4494-800B-DD9A0FE7B9A0}" presName="vertSpace2b" presStyleCnt="0"/>
      <dgm:spPr/>
    </dgm:pt>
  </dgm:ptLst>
  <dgm:cxnLst>
    <dgm:cxn modelId="{4B397404-5981-434C-9D72-50101F4CBD01}" type="presOf" srcId="{14668327-16F5-4D18-AE53-CB17E57478F8}" destId="{23FF9B15-1BE6-45B7-9334-58BB873FC41D}" srcOrd="0" destOrd="0" presId="urn:microsoft.com/office/officeart/2008/layout/LinedList"/>
    <dgm:cxn modelId="{A32D8516-20BF-4F74-8B71-C8DDE98EBEE4}" srcId="{5B21CBE2-E191-4945-A669-6F9D4542F2E6}" destId="{A50EBABD-3627-44D4-8E5E-D3FE6060ACEA}" srcOrd="2" destOrd="0" parTransId="{19D07F6A-DEB5-4433-AB13-B021EB265C57}" sibTransId="{B7F388E9-DB46-4CDD-83F1-F6F049861FA1}"/>
    <dgm:cxn modelId="{E399A31C-A613-4903-B0D7-D34AA0FF4ED1}" type="presOf" srcId="{43A1B527-B4F4-47B0-85F8-968A459CFA40}" destId="{BBBEF9C2-BA42-4523-8013-917D85F89E41}" srcOrd="0" destOrd="0" presId="urn:microsoft.com/office/officeart/2008/layout/LinedList"/>
    <dgm:cxn modelId="{53D9A62B-E96D-4613-8317-BCC3B8732EF3}" type="presOf" srcId="{2BC3ABCE-C84A-4494-800B-DD9A0FE7B9A0}" destId="{ED48AFEE-0414-4EBF-89AD-BBF2FB39639D}" srcOrd="0" destOrd="0" presId="urn:microsoft.com/office/officeart/2008/layout/LinedList"/>
    <dgm:cxn modelId="{DCEF7B32-F2AE-494A-963F-BD3EEF6256DD}" srcId="{7F6A70AC-02A9-4AE5-BF38-A51ADFC627AC}" destId="{2BC3ABCE-C84A-4494-800B-DD9A0FE7B9A0}" srcOrd="0" destOrd="0" parTransId="{A5E5E908-2C33-4DE7-9067-87C2FD77085F}" sibTransId="{DD81753B-FDB5-457D-A289-E1D8F2EDFF0B}"/>
    <dgm:cxn modelId="{25DCCF39-F077-4C56-AF05-868276296042}" srcId="{A50EBABD-3627-44D4-8E5E-D3FE6060ACEA}" destId="{14668327-16F5-4D18-AE53-CB17E57478F8}" srcOrd="0" destOrd="0" parTransId="{84FEFA04-DBB5-4EF1-B134-98584C695F0C}" sibTransId="{81025103-F9E6-4533-BC15-C65579933CA4}"/>
    <dgm:cxn modelId="{3D376140-0DC9-4209-8B87-8E9952C70DA8}" type="presOf" srcId="{ABAB5AD5-9687-438C-A921-E9250125CA96}" destId="{0F69902E-8550-4E21-AE37-96F286AE5863}" srcOrd="0" destOrd="0" presId="urn:microsoft.com/office/officeart/2008/layout/LinedList"/>
    <dgm:cxn modelId="{B38AD45E-A484-4176-849A-D92DC7881B36}" srcId="{5B21CBE2-E191-4945-A669-6F9D4542F2E6}" destId="{CE46E7AB-1C41-47CF-B8C2-B33392B8EE57}" srcOrd="0" destOrd="0" parTransId="{9F6C362E-15E8-4514-AA82-E8418B4D71B6}" sibTransId="{A7CD8974-4062-48D2-9B42-10DFC16C158D}"/>
    <dgm:cxn modelId="{CC15594A-98DB-48B5-BC95-77C1CFED3CDD}" type="presOf" srcId="{AC01EFC5-2EF6-4B1D-A61E-2BF60720577A}" destId="{94408D7E-2E54-4AEB-B7C9-C3C95210ACBD}" srcOrd="0" destOrd="0" presId="urn:microsoft.com/office/officeart/2008/layout/LinedList"/>
    <dgm:cxn modelId="{6A3BEF70-BF20-475F-B009-90E5ECD53630}" srcId="{588DBF78-5043-4036-B0B3-BFE368E0FDE8}" destId="{32FEDC37-EC20-416F-B46E-35518CBE4549}" srcOrd="0" destOrd="0" parTransId="{8ED8B189-B3D9-4B56-9E7C-D12154C64B9A}" sibTransId="{696CF921-1DBD-4E6D-B8ED-E3B1E41D958B}"/>
    <dgm:cxn modelId="{CD15397B-69EB-4310-A4F7-2FAB8B071D25}" type="presOf" srcId="{7F6A70AC-02A9-4AE5-BF38-A51ADFC627AC}" destId="{920AC8EB-B4F6-46DA-BE7A-6B374FB75A78}" srcOrd="0" destOrd="0" presId="urn:microsoft.com/office/officeart/2008/layout/LinedList"/>
    <dgm:cxn modelId="{4FFF2387-1A06-4D2F-9E1D-021BAA2A46B3}" srcId="{CE46E7AB-1C41-47CF-B8C2-B33392B8EE57}" destId="{CB02581C-BAE1-45DC-B85E-ABD885E0149D}" srcOrd="0" destOrd="0" parTransId="{545DBD0F-1FDB-4749-BABF-6254F6036384}" sibTransId="{7B91BECF-929E-4A02-B7BB-2DC855EB16FE}"/>
    <dgm:cxn modelId="{316E3091-6C95-4A69-B83A-FFD7AEDB12E9}" srcId="{1857481A-1A99-4839-B8D9-C7C200883627}" destId="{F3E1EEDB-6993-4CC2-9FBB-5D8F7CED8B32}" srcOrd="0" destOrd="0" parTransId="{D05C3AEA-91DF-4599-87F7-82B867250F61}" sibTransId="{4F2C0785-330B-49BB-B581-6041EDE14CEB}"/>
    <dgm:cxn modelId="{AC356D97-FCE8-4F5A-8B57-D04100284F5B}" type="presOf" srcId="{CE46E7AB-1C41-47CF-B8C2-B33392B8EE57}" destId="{87BE209A-F6F6-46A2-8430-FB138E02E3F5}" srcOrd="0" destOrd="0" presId="urn:microsoft.com/office/officeart/2008/layout/LinedList"/>
    <dgm:cxn modelId="{45B64699-B0FA-49CC-9B45-4BD0C0D78D73}" srcId="{5B21CBE2-E191-4945-A669-6F9D4542F2E6}" destId="{FFEB8E90-6CED-489C-BE51-F9B0C09D1FE2}" srcOrd="4" destOrd="0" parTransId="{07B6CEFB-01C0-4060-BA0B-4C5D76D21DFC}" sibTransId="{5D654828-F36E-4867-9651-3649BF67316B}"/>
    <dgm:cxn modelId="{921F69A5-5FAA-42F0-9D9D-E4B12111B67D}" type="presOf" srcId="{F3E1EEDB-6993-4CC2-9FBB-5D8F7CED8B32}" destId="{CDD3CD40-D17E-4FC6-A394-129FBF776DDF}" srcOrd="0" destOrd="0" presId="urn:microsoft.com/office/officeart/2008/layout/LinedList"/>
    <dgm:cxn modelId="{9C96BEA6-A562-4CD6-9800-2BB087F74F31}" type="presOf" srcId="{32FEDC37-EC20-416F-B46E-35518CBE4549}" destId="{651826D5-4EAF-4285-BD99-875C90ADA156}" srcOrd="0" destOrd="0" presId="urn:microsoft.com/office/officeart/2008/layout/LinedList"/>
    <dgm:cxn modelId="{164956B7-9AB4-4E39-9856-E4D62B397032}" srcId="{41BF739A-1E80-4A3D-B5D6-1DA24856E36D}" destId="{ABAB5AD5-9687-438C-A921-E9250125CA96}" srcOrd="0" destOrd="0" parTransId="{4FA07CAB-9C71-498C-9106-07C50C13AABD}" sibTransId="{07AA3CEE-BE82-47F5-B43E-9F80CD8C8AF0}"/>
    <dgm:cxn modelId="{D60B80B7-94D4-4FDC-91E6-EF5BDE1D795D}" type="presOf" srcId="{CB02581C-BAE1-45DC-B85E-ABD885E0149D}" destId="{1E3D4902-3B91-494F-BFF5-30E3E8D63FCE}" srcOrd="0" destOrd="0" presId="urn:microsoft.com/office/officeart/2008/layout/LinedList"/>
    <dgm:cxn modelId="{E291E6C3-8016-4350-90DF-94EBAA2DF027}" srcId="{FFEB8E90-6CED-489C-BE51-F9B0C09D1FE2}" destId="{E18F5BA4-2373-463D-BBE5-FA27CC386FD6}" srcOrd="0" destOrd="0" parTransId="{00E92215-336B-4136-8905-ED3E2758B6E9}" sibTransId="{A738E000-9D65-4BB6-B860-ADA346BC940A}"/>
    <dgm:cxn modelId="{BA1173CC-7D1F-4D29-BF26-F18350839D47}" srcId="{5B21CBE2-E191-4945-A669-6F9D4542F2E6}" destId="{1857481A-1A99-4839-B8D9-C7C200883627}" srcOrd="5" destOrd="0" parTransId="{A729F73D-809F-4CB6-B22B-A474DB14CC9D}" sibTransId="{BA29639F-54A6-4DE6-B8C5-537C602BCF79}"/>
    <dgm:cxn modelId="{79A3F5D1-7669-49F3-9F7D-260A2BF4E528}" type="presOf" srcId="{5B21CBE2-E191-4945-A669-6F9D4542F2E6}" destId="{80C2DF12-B603-4475-9391-182E4A142A7E}" srcOrd="0" destOrd="0" presId="urn:microsoft.com/office/officeart/2008/layout/LinedList"/>
    <dgm:cxn modelId="{71E250D3-E5C7-46B2-A71E-401C32271C04}" type="presOf" srcId="{41BF739A-1E80-4A3D-B5D6-1DA24856E36D}" destId="{35D20760-7AF2-4E0F-9B82-B60D366B21D0}" srcOrd="0" destOrd="0" presId="urn:microsoft.com/office/officeart/2008/layout/LinedList"/>
    <dgm:cxn modelId="{34A576D3-BF70-49D6-8761-FF0315AB6D9C}" srcId="{5B21CBE2-E191-4945-A669-6F9D4542F2E6}" destId="{7F6A70AC-02A9-4AE5-BF38-A51ADFC627AC}" srcOrd="7" destOrd="0" parTransId="{F909178B-BB51-45CC-BE1F-013A72928AAA}" sibTransId="{C754A25F-F738-4E40-A577-084B71A87C41}"/>
    <dgm:cxn modelId="{0638FCD3-AAEC-4398-BA71-98B72807FFB3}" type="presOf" srcId="{588DBF78-5043-4036-B0B3-BFE368E0FDE8}" destId="{C5A28BA5-A43E-4B62-B3BD-BBE7F63041B2}" srcOrd="0" destOrd="0" presId="urn:microsoft.com/office/officeart/2008/layout/LinedList"/>
    <dgm:cxn modelId="{6F2601D4-7C3F-429C-9DE6-F294FF53CACE}" srcId="{5B21CBE2-E191-4945-A669-6F9D4542F2E6}" destId="{588DBF78-5043-4036-B0B3-BFE368E0FDE8}" srcOrd="3" destOrd="0" parTransId="{92C5585A-AA21-45CE-98CF-7CD919680C3F}" sibTransId="{B5B05C89-509D-44BC-B777-7B15E55D9ACA}"/>
    <dgm:cxn modelId="{988AA4D4-9605-41A9-A8A1-57ACE5B9CA86}" srcId="{5B21CBE2-E191-4945-A669-6F9D4542F2E6}" destId="{41BF739A-1E80-4A3D-B5D6-1DA24856E36D}" srcOrd="6" destOrd="0" parTransId="{82FC8877-4C9E-443B-B411-C0243AD5C506}" sibTransId="{03078169-E01E-4847-8B92-6BA1EBD574B6}"/>
    <dgm:cxn modelId="{8E021ED8-C915-4A98-A32C-134EDB2E0EAB}" type="presOf" srcId="{E18F5BA4-2373-463D-BBE5-FA27CC386FD6}" destId="{2CCB12D2-BEC7-478A-9713-FEE3DA90527B}" srcOrd="0" destOrd="0" presId="urn:microsoft.com/office/officeart/2008/layout/LinedList"/>
    <dgm:cxn modelId="{DE52E2E7-22B8-4B9E-B112-D93FEC19E041}" srcId="{5B21CBE2-E191-4945-A669-6F9D4542F2E6}" destId="{AC01EFC5-2EF6-4B1D-A61E-2BF60720577A}" srcOrd="1" destOrd="0" parTransId="{99048DD5-410D-48EC-99CC-EF0F6C8FE32C}" sibTransId="{2DA99E78-307D-43BB-9CF0-622E2272199D}"/>
    <dgm:cxn modelId="{A25F09ED-3D26-421A-9D85-201D3AC5CE34}" type="presOf" srcId="{FFEB8E90-6CED-489C-BE51-F9B0C09D1FE2}" destId="{EC8976F1-07A5-4981-93EF-3442424325AF}" srcOrd="0" destOrd="0" presId="urn:microsoft.com/office/officeart/2008/layout/LinedList"/>
    <dgm:cxn modelId="{41D7E9ED-5BB0-48CF-97CA-CDC4BB7E8710}" type="presOf" srcId="{1857481A-1A99-4839-B8D9-C7C200883627}" destId="{1AC9DA77-88D3-44A0-A968-73B4DA1F2378}" srcOrd="0" destOrd="0" presId="urn:microsoft.com/office/officeart/2008/layout/LinedList"/>
    <dgm:cxn modelId="{1B1F9FEF-3C67-4726-8D3D-EC48F2A7611C}" type="presOf" srcId="{A50EBABD-3627-44D4-8E5E-D3FE6060ACEA}" destId="{5F802AB5-6D23-4704-BB37-B726CEDF2630}" srcOrd="0" destOrd="0" presId="urn:microsoft.com/office/officeart/2008/layout/LinedList"/>
    <dgm:cxn modelId="{220176F1-DB73-4E38-A000-91D320DADF85}" srcId="{AC01EFC5-2EF6-4B1D-A61E-2BF60720577A}" destId="{43A1B527-B4F4-47B0-85F8-968A459CFA40}" srcOrd="0" destOrd="0" parTransId="{9EA72A58-B21A-482F-9080-6A6DCE3D4C48}" sibTransId="{D01783D1-AD60-47B2-B6E3-BE605EDF741B}"/>
    <dgm:cxn modelId="{7397591A-C76D-4F31-9D7C-854B839A3F9A}" type="presParOf" srcId="{80C2DF12-B603-4475-9391-182E4A142A7E}" destId="{8AD0DA7D-C1FF-41A3-A0E7-F465276AAD62}" srcOrd="0" destOrd="0" presId="urn:microsoft.com/office/officeart/2008/layout/LinedList"/>
    <dgm:cxn modelId="{1E90545C-255C-45A3-BC0C-229D451F4B04}" type="presParOf" srcId="{80C2DF12-B603-4475-9391-182E4A142A7E}" destId="{0425A762-9445-4E56-B415-342977EB7282}" srcOrd="1" destOrd="0" presId="urn:microsoft.com/office/officeart/2008/layout/LinedList"/>
    <dgm:cxn modelId="{999D446B-C31E-4E09-B25F-DD51351E6011}" type="presParOf" srcId="{0425A762-9445-4E56-B415-342977EB7282}" destId="{87BE209A-F6F6-46A2-8430-FB138E02E3F5}" srcOrd="0" destOrd="0" presId="urn:microsoft.com/office/officeart/2008/layout/LinedList"/>
    <dgm:cxn modelId="{7AB01B2B-A407-40C5-B57D-9D0D399E64DD}" type="presParOf" srcId="{0425A762-9445-4E56-B415-342977EB7282}" destId="{EDC60F1C-98F2-46AB-BA4E-0085CCFF948A}" srcOrd="1" destOrd="0" presId="urn:microsoft.com/office/officeart/2008/layout/LinedList"/>
    <dgm:cxn modelId="{BFD1C919-F327-4C1C-A83F-24B0F85F0B64}" type="presParOf" srcId="{EDC60F1C-98F2-46AB-BA4E-0085CCFF948A}" destId="{44F3DDA2-13E4-448B-BFB9-18B23D4F26DB}" srcOrd="0" destOrd="0" presId="urn:microsoft.com/office/officeart/2008/layout/LinedList"/>
    <dgm:cxn modelId="{34E4EC52-08F2-46B7-A944-09E9F12CEDBA}" type="presParOf" srcId="{EDC60F1C-98F2-46AB-BA4E-0085CCFF948A}" destId="{32F26FE0-8EEC-4A80-B556-D5215261B0DB}" srcOrd="1" destOrd="0" presId="urn:microsoft.com/office/officeart/2008/layout/LinedList"/>
    <dgm:cxn modelId="{A397C570-3AF7-4732-A5B9-141530368178}" type="presParOf" srcId="{32F26FE0-8EEC-4A80-B556-D5215261B0DB}" destId="{CBFD02BA-6A34-4286-83B4-D9290F1A8F38}" srcOrd="0" destOrd="0" presId="urn:microsoft.com/office/officeart/2008/layout/LinedList"/>
    <dgm:cxn modelId="{E8DA2C39-5BD4-4A76-97DA-4F9B1B33DA8A}" type="presParOf" srcId="{32F26FE0-8EEC-4A80-B556-D5215261B0DB}" destId="{1E3D4902-3B91-494F-BFF5-30E3E8D63FCE}" srcOrd="1" destOrd="0" presId="urn:microsoft.com/office/officeart/2008/layout/LinedList"/>
    <dgm:cxn modelId="{B56A280B-6159-42F8-B965-9D1938800C48}" type="presParOf" srcId="{32F26FE0-8EEC-4A80-B556-D5215261B0DB}" destId="{CBE1988A-A52F-4125-AE5C-E57546DC8569}" srcOrd="2" destOrd="0" presId="urn:microsoft.com/office/officeart/2008/layout/LinedList"/>
    <dgm:cxn modelId="{9939A5A1-F7A2-4A42-813B-89A1B16A77B0}" type="presParOf" srcId="{EDC60F1C-98F2-46AB-BA4E-0085CCFF948A}" destId="{BE6E148E-7B67-4500-B4CF-01A7F3CF99C3}" srcOrd="2" destOrd="0" presId="urn:microsoft.com/office/officeart/2008/layout/LinedList"/>
    <dgm:cxn modelId="{D23B9A47-D617-407E-B74C-C09FB4572F48}" type="presParOf" srcId="{EDC60F1C-98F2-46AB-BA4E-0085CCFF948A}" destId="{4C3365AD-0E0E-4086-8940-3577A9B2C4A7}" srcOrd="3" destOrd="0" presId="urn:microsoft.com/office/officeart/2008/layout/LinedList"/>
    <dgm:cxn modelId="{E7CD7414-51B6-440D-B566-E155874E9355}" type="presParOf" srcId="{80C2DF12-B603-4475-9391-182E4A142A7E}" destId="{41C8D2C2-9ADB-48E9-9F8B-5606C0CBC661}" srcOrd="2" destOrd="0" presId="urn:microsoft.com/office/officeart/2008/layout/LinedList"/>
    <dgm:cxn modelId="{63661395-DFFB-4DB3-A44B-6E0FDB4B0103}" type="presParOf" srcId="{80C2DF12-B603-4475-9391-182E4A142A7E}" destId="{6902D128-5CA4-450A-A21F-B8C239945D14}" srcOrd="3" destOrd="0" presId="urn:microsoft.com/office/officeart/2008/layout/LinedList"/>
    <dgm:cxn modelId="{5612433B-C47C-450F-8931-AD03C2B293E7}" type="presParOf" srcId="{6902D128-5CA4-450A-A21F-B8C239945D14}" destId="{94408D7E-2E54-4AEB-B7C9-C3C95210ACBD}" srcOrd="0" destOrd="0" presId="urn:microsoft.com/office/officeart/2008/layout/LinedList"/>
    <dgm:cxn modelId="{BF165690-E6A1-4B95-A4F2-3E2ABD642D81}" type="presParOf" srcId="{6902D128-5CA4-450A-A21F-B8C239945D14}" destId="{5ACCDBE1-54AA-4DCA-92B5-1729F4837812}" srcOrd="1" destOrd="0" presId="urn:microsoft.com/office/officeart/2008/layout/LinedList"/>
    <dgm:cxn modelId="{4C21DFA5-C0DD-4709-AFEB-3BFC32D6DEA9}" type="presParOf" srcId="{5ACCDBE1-54AA-4DCA-92B5-1729F4837812}" destId="{896AD4D9-5124-4412-B38B-B8F8668825EF}" srcOrd="0" destOrd="0" presId="urn:microsoft.com/office/officeart/2008/layout/LinedList"/>
    <dgm:cxn modelId="{0D82865D-B208-4875-8308-23700281C05E}" type="presParOf" srcId="{5ACCDBE1-54AA-4DCA-92B5-1729F4837812}" destId="{89E71C4F-7BB3-4FFD-A167-26A46357FA8D}" srcOrd="1" destOrd="0" presId="urn:microsoft.com/office/officeart/2008/layout/LinedList"/>
    <dgm:cxn modelId="{8100BA32-0C3E-4C7C-988A-2944ECB06692}" type="presParOf" srcId="{89E71C4F-7BB3-4FFD-A167-26A46357FA8D}" destId="{276BF694-3D36-43CE-B8F2-8B34B4ACA6A6}" srcOrd="0" destOrd="0" presId="urn:microsoft.com/office/officeart/2008/layout/LinedList"/>
    <dgm:cxn modelId="{AA0E90CD-2FA7-4FD7-9BB4-8AC220500924}" type="presParOf" srcId="{89E71C4F-7BB3-4FFD-A167-26A46357FA8D}" destId="{BBBEF9C2-BA42-4523-8013-917D85F89E41}" srcOrd="1" destOrd="0" presId="urn:microsoft.com/office/officeart/2008/layout/LinedList"/>
    <dgm:cxn modelId="{B7FC3743-3A42-449B-A37A-2780F64B17DC}" type="presParOf" srcId="{89E71C4F-7BB3-4FFD-A167-26A46357FA8D}" destId="{646B6DED-4EBC-408B-B41B-ECF3E382BAAB}" srcOrd="2" destOrd="0" presId="urn:microsoft.com/office/officeart/2008/layout/LinedList"/>
    <dgm:cxn modelId="{27AAA88A-EE85-48BA-8005-83196B980023}" type="presParOf" srcId="{5ACCDBE1-54AA-4DCA-92B5-1729F4837812}" destId="{D4F26958-BB0B-4A8E-9603-A576D103F770}" srcOrd="2" destOrd="0" presId="urn:microsoft.com/office/officeart/2008/layout/LinedList"/>
    <dgm:cxn modelId="{CBE4B3AC-5FCB-4806-84B2-45B51CF45238}" type="presParOf" srcId="{5ACCDBE1-54AA-4DCA-92B5-1729F4837812}" destId="{C167C64D-5122-4BE9-9A00-65EFE1FA7D9D}" srcOrd="3" destOrd="0" presId="urn:microsoft.com/office/officeart/2008/layout/LinedList"/>
    <dgm:cxn modelId="{CB9EF9FA-DABA-4DC0-A9C5-17BFA456F78B}" type="presParOf" srcId="{80C2DF12-B603-4475-9391-182E4A142A7E}" destId="{CCAC7F71-38C9-4B03-8A3B-B33053F8C1BE}" srcOrd="4" destOrd="0" presId="urn:microsoft.com/office/officeart/2008/layout/LinedList"/>
    <dgm:cxn modelId="{2F483C1C-8BCB-4D8B-874F-1D7551A7A64C}" type="presParOf" srcId="{80C2DF12-B603-4475-9391-182E4A142A7E}" destId="{EF0FD3DA-2D0D-4B4A-8D00-8F096C147493}" srcOrd="5" destOrd="0" presId="urn:microsoft.com/office/officeart/2008/layout/LinedList"/>
    <dgm:cxn modelId="{61FAC63C-B2EA-4B2B-B6FF-95FAE945ACB5}" type="presParOf" srcId="{EF0FD3DA-2D0D-4B4A-8D00-8F096C147493}" destId="{5F802AB5-6D23-4704-BB37-B726CEDF2630}" srcOrd="0" destOrd="0" presId="urn:microsoft.com/office/officeart/2008/layout/LinedList"/>
    <dgm:cxn modelId="{7A859DE2-FB88-43D1-B3D5-BC1CAF4D52EC}" type="presParOf" srcId="{EF0FD3DA-2D0D-4B4A-8D00-8F096C147493}" destId="{D85261AE-7397-422C-86C5-A89FDD74DE43}" srcOrd="1" destOrd="0" presId="urn:microsoft.com/office/officeart/2008/layout/LinedList"/>
    <dgm:cxn modelId="{8BE84635-DACF-47D2-BC18-8ED104E039BB}" type="presParOf" srcId="{D85261AE-7397-422C-86C5-A89FDD74DE43}" destId="{40963121-912C-4041-80A6-09E2AA167E37}" srcOrd="0" destOrd="0" presId="urn:microsoft.com/office/officeart/2008/layout/LinedList"/>
    <dgm:cxn modelId="{EA4405C0-8E43-43D3-BE98-C83F5E5E6441}" type="presParOf" srcId="{D85261AE-7397-422C-86C5-A89FDD74DE43}" destId="{B128E712-0A62-47B0-8E78-57D11ECD080C}" srcOrd="1" destOrd="0" presId="urn:microsoft.com/office/officeart/2008/layout/LinedList"/>
    <dgm:cxn modelId="{6C38C39C-F1F2-4FA0-B022-9F11EB19E4C7}" type="presParOf" srcId="{B128E712-0A62-47B0-8E78-57D11ECD080C}" destId="{B9EB3808-4B1B-4E98-BE18-F960B6920446}" srcOrd="0" destOrd="0" presId="urn:microsoft.com/office/officeart/2008/layout/LinedList"/>
    <dgm:cxn modelId="{D325A75D-9284-44E8-BA11-5EA4419B6E65}" type="presParOf" srcId="{B128E712-0A62-47B0-8E78-57D11ECD080C}" destId="{23FF9B15-1BE6-45B7-9334-58BB873FC41D}" srcOrd="1" destOrd="0" presId="urn:microsoft.com/office/officeart/2008/layout/LinedList"/>
    <dgm:cxn modelId="{C1B5B525-050C-43B5-AEF6-C6C50B6F76DE}" type="presParOf" srcId="{B128E712-0A62-47B0-8E78-57D11ECD080C}" destId="{C4905B60-D10C-4AA2-BD22-368B73EF0BB4}" srcOrd="2" destOrd="0" presId="urn:microsoft.com/office/officeart/2008/layout/LinedList"/>
    <dgm:cxn modelId="{13EB7D35-EA9A-48FC-A193-BC2977E52BDF}" type="presParOf" srcId="{D85261AE-7397-422C-86C5-A89FDD74DE43}" destId="{FE25EF86-19CA-4C6D-B70C-22AE0C4733D2}" srcOrd="2" destOrd="0" presId="urn:microsoft.com/office/officeart/2008/layout/LinedList"/>
    <dgm:cxn modelId="{A119F589-DB51-49A7-AC96-B1F73B4D3D5E}" type="presParOf" srcId="{D85261AE-7397-422C-86C5-A89FDD74DE43}" destId="{C8FB7B3D-8A29-4F9B-8BD5-E593B5EC939F}" srcOrd="3" destOrd="0" presId="urn:microsoft.com/office/officeart/2008/layout/LinedList"/>
    <dgm:cxn modelId="{6B80F69D-23DE-4977-A35C-D673C8CCB1B8}" type="presParOf" srcId="{80C2DF12-B603-4475-9391-182E4A142A7E}" destId="{8F041AE5-001E-45FC-A078-08CC4482B947}" srcOrd="6" destOrd="0" presId="urn:microsoft.com/office/officeart/2008/layout/LinedList"/>
    <dgm:cxn modelId="{5E30DA1A-668F-49C0-AD7B-AD9642D1B024}" type="presParOf" srcId="{80C2DF12-B603-4475-9391-182E4A142A7E}" destId="{BAD483D5-8E2C-4A89-9778-56FF3F6BEF99}" srcOrd="7" destOrd="0" presId="urn:microsoft.com/office/officeart/2008/layout/LinedList"/>
    <dgm:cxn modelId="{3C0009D7-2A9B-436E-9D76-4C2FBD2C7279}" type="presParOf" srcId="{BAD483D5-8E2C-4A89-9778-56FF3F6BEF99}" destId="{C5A28BA5-A43E-4B62-B3BD-BBE7F63041B2}" srcOrd="0" destOrd="0" presId="urn:microsoft.com/office/officeart/2008/layout/LinedList"/>
    <dgm:cxn modelId="{8AE7C0CF-6BB7-42A6-B7F0-73E20103FA64}" type="presParOf" srcId="{BAD483D5-8E2C-4A89-9778-56FF3F6BEF99}" destId="{13AE87BF-5749-4408-B193-0320784A7CDD}" srcOrd="1" destOrd="0" presId="urn:microsoft.com/office/officeart/2008/layout/LinedList"/>
    <dgm:cxn modelId="{68486880-FB10-4A7D-ACAC-B386D05D2F17}" type="presParOf" srcId="{13AE87BF-5749-4408-B193-0320784A7CDD}" destId="{2BB13BCC-CF39-4CFB-824B-F7CEF468BE6E}" srcOrd="0" destOrd="0" presId="urn:microsoft.com/office/officeart/2008/layout/LinedList"/>
    <dgm:cxn modelId="{F048BD4D-21EC-4D48-871C-A4DEB4B51CF3}" type="presParOf" srcId="{13AE87BF-5749-4408-B193-0320784A7CDD}" destId="{B8838F6A-411C-41F2-B779-3C769051FE7E}" srcOrd="1" destOrd="0" presId="urn:microsoft.com/office/officeart/2008/layout/LinedList"/>
    <dgm:cxn modelId="{4350FB20-F8F9-4689-B523-47E0E9A3CC17}" type="presParOf" srcId="{B8838F6A-411C-41F2-B779-3C769051FE7E}" destId="{452FAE35-20D1-49DA-86AD-F93BCBBAF979}" srcOrd="0" destOrd="0" presId="urn:microsoft.com/office/officeart/2008/layout/LinedList"/>
    <dgm:cxn modelId="{AA5B8D30-97E6-4B15-AEEB-9D2D0C532185}" type="presParOf" srcId="{B8838F6A-411C-41F2-B779-3C769051FE7E}" destId="{651826D5-4EAF-4285-BD99-875C90ADA156}" srcOrd="1" destOrd="0" presId="urn:microsoft.com/office/officeart/2008/layout/LinedList"/>
    <dgm:cxn modelId="{C40CD99D-7D32-4E89-9AD9-E101885D1BAD}" type="presParOf" srcId="{B8838F6A-411C-41F2-B779-3C769051FE7E}" destId="{C706521D-5AB4-4E22-8658-731B86F7CBBB}" srcOrd="2" destOrd="0" presId="urn:microsoft.com/office/officeart/2008/layout/LinedList"/>
    <dgm:cxn modelId="{F71BBBA6-BDFD-48D1-98C2-D02F475A3071}" type="presParOf" srcId="{13AE87BF-5749-4408-B193-0320784A7CDD}" destId="{50050200-E80E-42AA-AC14-3BF03FA8A985}" srcOrd="2" destOrd="0" presId="urn:microsoft.com/office/officeart/2008/layout/LinedList"/>
    <dgm:cxn modelId="{FB62568F-88CE-4047-87C6-0FFDBB073311}" type="presParOf" srcId="{13AE87BF-5749-4408-B193-0320784A7CDD}" destId="{BDB8D290-51B0-4BBD-BAAA-4A77EFD87E79}" srcOrd="3" destOrd="0" presId="urn:microsoft.com/office/officeart/2008/layout/LinedList"/>
    <dgm:cxn modelId="{9772FA11-D1D2-4725-9A3F-748F9CBBC63A}" type="presParOf" srcId="{80C2DF12-B603-4475-9391-182E4A142A7E}" destId="{C895E7B3-16E9-44BF-BB72-CB0CAE0F7788}" srcOrd="8" destOrd="0" presId="urn:microsoft.com/office/officeart/2008/layout/LinedList"/>
    <dgm:cxn modelId="{C7214F56-2F69-4133-9613-1BBFB4F50389}" type="presParOf" srcId="{80C2DF12-B603-4475-9391-182E4A142A7E}" destId="{C5496619-1095-41F5-B2E5-BFC307AED58A}" srcOrd="9" destOrd="0" presId="urn:microsoft.com/office/officeart/2008/layout/LinedList"/>
    <dgm:cxn modelId="{80F97B15-06ED-476B-A75B-0E5D8A884970}" type="presParOf" srcId="{C5496619-1095-41F5-B2E5-BFC307AED58A}" destId="{EC8976F1-07A5-4981-93EF-3442424325AF}" srcOrd="0" destOrd="0" presId="urn:microsoft.com/office/officeart/2008/layout/LinedList"/>
    <dgm:cxn modelId="{93E9C445-77DA-4CC1-9610-685081665603}" type="presParOf" srcId="{C5496619-1095-41F5-B2E5-BFC307AED58A}" destId="{7A509A3B-4CFA-495B-83F2-BA05435A837C}" srcOrd="1" destOrd="0" presId="urn:microsoft.com/office/officeart/2008/layout/LinedList"/>
    <dgm:cxn modelId="{3D68849C-2873-4320-946A-6513CAE251C1}" type="presParOf" srcId="{7A509A3B-4CFA-495B-83F2-BA05435A837C}" destId="{AB379D08-6D85-471C-A44B-D930D4677A2C}" srcOrd="0" destOrd="0" presId="urn:microsoft.com/office/officeart/2008/layout/LinedList"/>
    <dgm:cxn modelId="{5BAA05A2-D83B-410B-BB3E-E52074EF4537}" type="presParOf" srcId="{7A509A3B-4CFA-495B-83F2-BA05435A837C}" destId="{022E94F9-F94F-46A3-AD2A-5BE95845FC39}" srcOrd="1" destOrd="0" presId="urn:microsoft.com/office/officeart/2008/layout/LinedList"/>
    <dgm:cxn modelId="{F13EAE65-60A4-46E7-94BC-50B729265E21}" type="presParOf" srcId="{022E94F9-F94F-46A3-AD2A-5BE95845FC39}" destId="{BC6429BF-447D-481C-B8D3-7F4ADA8098F4}" srcOrd="0" destOrd="0" presId="urn:microsoft.com/office/officeart/2008/layout/LinedList"/>
    <dgm:cxn modelId="{ECBA7759-21C4-4B3F-81EA-FD5582BC8D47}" type="presParOf" srcId="{022E94F9-F94F-46A3-AD2A-5BE95845FC39}" destId="{2CCB12D2-BEC7-478A-9713-FEE3DA90527B}" srcOrd="1" destOrd="0" presId="urn:microsoft.com/office/officeart/2008/layout/LinedList"/>
    <dgm:cxn modelId="{664E5F25-1E4E-4F4B-8D69-D810FF5BD18A}" type="presParOf" srcId="{022E94F9-F94F-46A3-AD2A-5BE95845FC39}" destId="{A9E7729D-FC95-4CA3-87DD-2DBC32CDAFC0}" srcOrd="2" destOrd="0" presId="urn:microsoft.com/office/officeart/2008/layout/LinedList"/>
    <dgm:cxn modelId="{BD843A04-5FEF-45BE-AB76-81EC35549048}" type="presParOf" srcId="{7A509A3B-4CFA-495B-83F2-BA05435A837C}" destId="{518BB524-C93E-48E9-9988-53361A9D189C}" srcOrd="2" destOrd="0" presId="urn:microsoft.com/office/officeart/2008/layout/LinedList"/>
    <dgm:cxn modelId="{558E9E70-18F9-496B-815E-63C5D1522E24}" type="presParOf" srcId="{7A509A3B-4CFA-495B-83F2-BA05435A837C}" destId="{8C4F5C93-16F5-429A-87C4-4BD9D615D22B}" srcOrd="3" destOrd="0" presId="urn:microsoft.com/office/officeart/2008/layout/LinedList"/>
    <dgm:cxn modelId="{DD69FDAC-CA44-4032-9CCD-3D160BE45DFE}" type="presParOf" srcId="{80C2DF12-B603-4475-9391-182E4A142A7E}" destId="{43784835-D62D-4AAC-A390-175CB91CCEAA}" srcOrd="10" destOrd="0" presId="urn:microsoft.com/office/officeart/2008/layout/LinedList"/>
    <dgm:cxn modelId="{D762F245-8A28-42DE-93CB-2A0BA65EB920}" type="presParOf" srcId="{80C2DF12-B603-4475-9391-182E4A142A7E}" destId="{65AEFED1-41B0-4337-98DF-70199EA0F574}" srcOrd="11" destOrd="0" presId="urn:microsoft.com/office/officeart/2008/layout/LinedList"/>
    <dgm:cxn modelId="{CC9ACF13-E755-4FEC-89F5-4B02E2ADEDBA}" type="presParOf" srcId="{65AEFED1-41B0-4337-98DF-70199EA0F574}" destId="{1AC9DA77-88D3-44A0-A968-73B4DA1F2378}" srcOrd="0" destOrd="0" presId="urn:microsoft.com/office/officeart/2008/layout/LinedList"/>
    <dgm:cxn modelId="{5C6EAEE0-20F0-461E-AF84-87D04C9672A6}" type="presParOf" srcId="{65AEFED1-41B0-4337-98DF-70199EA0F574}" destId="{F7AD2FE2-0B97-4667-8C8D-0193358E5B56}" srcOrd="1" destOrd="0" presId="urn:microsoft.com/office/officeart/2008/layout/LinedList"/>
    <dgm:cxn modelId="{D2D43726-82C4-46FF-A9F3-E7C251A07FFE}" type="presParOf" srcId="{F7AD2FE2-0B97-4667-8C8D-0193358E5B56}" destId="{44DA508D-9C2D-4500-8F9E-21DEAAE656FF}" srcOrd="0" destOrd="0" presId="urn:microsoft.com/office/officeart/2008/layout/LinedList"/>
    <dgm:cxn modelId="{074B5FEC-84FC-41C7-B286-59A1944A3B7D}" type="presParOf" srcId="{F7AD2FE2-0B97-4667-8C8D-0193358E5B56}" destId="{718F5867-3F93-4349-B555-87104697494E}" srcOrd="1" destOrd="0" presId="urn:microsoft.com/office/officeart/2008/layout/LinedList"/>
    <dgm:cxn modelId="{E561A236-A3BC-469B-ABCA-9D9114E44535}" type="presParOf" srcId="{718F5867-3F93-4349-B555-87104697494E}" destId="{CB93CD52-9110-4C4B-8B4D-07AA3CC22DA5}" srcOrd="0" destOrd="0" presId="urn:microsoft.com/office/officeart/2008/layout/LinedList"/>
    <dgm:cxn modelId="{22236FC7-E154-4CCC-AF55-F4005DE03B23}" type="presParOf" srcId="{718F5867-3F93-4349-B555-87104697494E}" destId="{CDD3CD40-D17E-4FC6-A394-129FBF776DDF}" srcOrd="1" destOrd="0" presId="urn:microsoft.com/office/officeart/2008/layout/LinedList"/>
    <dgm:cxn modelId="{0499AF42-F669-4439-8D98-28EC3E1D7970}" type="presParOf" srcId="{718F5867-3F93-4349-B555-87104697494E}" destId="{444DD8E8-C334-4C0F-9A91-A438ACEEFA7C}" srcOrd="2" destOrd="0" presId="urn:microsoft.com/office/officeart/2008/layout/LinedList"/>
    <dgm:cxn modelId="{F44E5E5A-00EC-4EBB-A7FD-2EC4AAF54477}" type="presParOf" srcId="{F7AD2FE2-0B97-4667-8C8D-0193358E5B56}" destId="{E59D5005-D0E4-433C-B3FA-D9383C2B1B0C}" srcOrd="2" destOrd="0" presId="urn:microsoft.com/office/officeart/2008/layout/LinedList"/>
    <dgm:cxn modelId="{E0390BBF-B817-4A38-900D-AB23EC0B70ED}" type="presParOf" srcId="{F7AD2FE2-0B97-4667-8C8D-0193358E5B56}" destId="{075303F1-E0DB-4A53-B184-042D272D9713}" srcOrd="3" destOrd="0" presId="urn:microsoft.com/office/officeart/2008/layout/LinedList"/>
    <dgm:cxn modelId="{7FCAB56F-DB60-4A5B-A1CA-E3A570187176}" type="presParOf" srcId="{80C2DF12-B603-4475-9391-182E4A142A7E}" destId="{20C71BA0-4655-43ED-B0E8-EC2C4E3E89FB}" srcOrd="12" destOrd="0" presId="urn:microsoft.com/office/officeart/2008/layout/LinedList"/>
    <dgm:cxn modelId="{C0237034-FE84-417F-A6A6-8C109C74D307}" type="presParOf" srcId="{80C2DF12-B603-4475-9391-182E4A142A7E}" destId="{64ACB906-05A4-45B6-82C8-E6DA1D10BBAC}" srcOrd="13" destOrd="0" presId="urn:microsoft.com/office/officeart/2008/layout/LinedList"/>
    <dgm:cxn modelId="{BB58F6EF-35DB-41FD-94A0-D6507EA2AB59}" type="presParOf" srcId="{64ACB906-05A4-45B6-82C8-E6DA1D10BBAC}" destId="{35D20760-7AF2-4E0F-9B82-B60D366B21D0}" srcOrd="0" destOrd="0" presId="urn:microsoft.com/office/officeart/2008/layout/LinedList"/>
    <dgm:cxn modelId="{F6538AB2-DB21-46C2-B2F4-EEA386F9BF1C}" type="presParOf" srcId="{64ACB906-05A4-45B6-82C8-E6DA1D10BBAC}" destId="{C1CC7267-71B3-4CDD-94DB-6794645FE3FF}" srcOrd="1" destOrd="0" presId="urn:microsoft.com/office/officeart/2008/layout/LinedList"/>
    <dgm:cxn modelId="{D72AC1CB-BA6F-4C00-8FF1-1AF05A37A228}" type="presParOf" srcId="{C1CC7267-71B3-4CDD-94DB-6794645FE3FF}" destId="{03A17A05-1629-4C59-B752-61D2EC146C8E}" srcOrd="0" destOrd="0" presId="urn:microsoft.com/office/officeart/2008/layout/LinedList"/>
    <dgm:cxn modelId="{81D6BA13-218D-46E5-BBAC-CFA45853CF87}" type="presParOf" srcId="{C1CC7267-71B3-4CDD-94DB-6794645FE3FF}" destId="{97C5F63B-D946-4DF4-9296-4C7D91EAD807}" srcOrd="1" destOrd="0" presId="urn:microsoft.com/office/officeart/2008/layout/LinedList"/>
    <dgm:cxn modelId="{74D4C58F-4DFE-42BE-9A53-2C6D81B106E1}" type="presParOf" srcId="{97C5F63B-D946-4DF4-9296-4C7D91EAD807}" destId="{B9967944-ECEC-4B93-8AEA-D886E536131C}" srcOrd="0" destOrd="0" presId="urn:microsoft.com/office/officeart/2008/layout/LinedList"/>
    <dgm:cxn modelId="{C23F4E07-65AE-46FC-8B64-D48A00BD2826}" type="presParOf" srcId="{97C5F63B-D946-4DF4-9296-4C7D91EAD807}" destId="{0F69902E-8550-4E21-AE37-96F286AE5863}" srcOrd="1" destOrd="0" presId="urn:microsoft.com/office/officeart/2008/layout/LinedList"/>
    <dgm:cxn modelId="{533674AE-1443-462B-85F2-E75328D2A300}" type="presParOf" srcId="{97C5F63B-D946-4DF4-9296-4C7D91EAD807}" destId="{5F4EFD0D-ADE6-429C-9CA1-5DEB8DAFAD13}" srcOrd="2" destOrd="0" presId="urn:microsoft.com/office/officeart/2008/layout/LinedList"/>
    <dgm:cxn modelId="{706AB7A8-502D-47E1-91CF-EEB019A2C110}" type="presParOf" srcId="{C1CC7267-71B3-4CDD-94DB-6794645FE3FF}" destId="{66F0FD18-09FD-41C4-A5CD-FC9E1942976E}" srcOrd="2" destOrd="0" presId="urn:microsoft.com/office/officeart/2008/layout/LinedList"/>
    <dgm:cxn modelId="{B6BE0D38-F902-463D-8574-754C496745FD}" type="presParOf" srcId="{C1CC7267-71B3-4CDD-94DB-6794645FE3FF}" destId="{A67420F2-5ACA-4A8A-B110-7D760AF8AD15}" srcOrd="3" destOrd="0" presId="urn:microsoft.com/office/officeart/2008/layout/LinedList"/>
    <dgm:cxn modelId="{9FA1F1CF-A9ED-4E2F-B5D6-FF51B6EC09C7}" type="presParOf" srcId="{80C2DF12-B603-4475-9391-182E4A142A7E}" destId="{2920EC41-3F82-4238-BF8F-8A9A9EB40332}" srcOrd="14" destOrd="0" presId="urn:microsoft.com/office/officeart/2008/layout/LinedList"/>
    <dgm:cxn modelId="{2D9865F5-79BA-4B72-9357-51EA4F6886BD}" type="presParOf" srcId="{80C2DF12-B603-4475-9391-182E4A142A7E}" destId="{86EBC4DD-CE0F-49BC-ADD3-9580F75B7FE3}" srcOrd="15" destOrd="0" presId="urn:microsoft.com/office/officeart/2008/layout/LinedList"/>
    <dgm:cxn modelId="{EFB68F69-70FE-43F7-A038-D25A7E7D0688}" type="presParOf" srcId="{86EBC4DD-CE0F-49BC-ADD3-9580F75B7FE3}" destId="{920AC8EB-B4F6-46DA-BE7A-6B374FB75A78}" srcOrd="0" destOrd="0" presId="urn:microsoft.com/office/officeart/2008/layout/LinedList"/>
    <dgm:cxn modelId="{7D391E31-2F93-4616-AECD-9151CEBAFD9B}" type="presParOf" srcId="{86EBC4DD-CE0F-49BC-ADD3-9580F75B7FE3}" destId="{1B270144-06A2-4654-A730-E49B491C1A09}" srcOrd="1" destOrd="0" presId="urn:microsoft.com/office/officeart/2008/layout/LinedList"/>
    <dgm:cxn modelId="{5B3B139F-4FDC-4E64-B06C-9DEA7387F9CD}" type="presParOf" srcId="{1B270144-06A2-4654-A730-E49B491C1A09}" destId="{98806F1B-BF34-4314-83EA-96284A0947FC}" srcOrd="0" destOrd="0" presId="urn:microsoft.com/office/officeart/2008/layout/LinedList"/>
    <dgm:cxn modelId="{596D7AB1-77A3-4274-9240-47B8BE620DFE}" type="presParOf" srcId="{1B270144-06A2-4654-A730-E49B491C1A09}" destId="{FC7277D0-F3AF-4D13-895D-D1342F434690}" srcOrd="1" destOrd="0" presId="urn:microsoft.com/office/officeart/2008/layout/LinedList"/>
    <dgm:cxn modelId="{CA194D6C-D958-47B0-82EB-C58DBAADC10A}" type="presParOf" srcId="{FC7277D0-F3AF-4D13-895D-D1342F434690}" destId="{AC34013A-74DB-4DE4-8EC3-1517837A4166}" srcOrd="0" destOrd="0" presId="urn:microsoft.com/office/officeart/2008/layout/LinedList"/>
    <dgm:cxn modelId="{DE646FBD-8B2A-4F88-A803-E3DFAD3D2A06}" type="presParOf" srcId="{FC7277D0-F3AF-4D13-895D-D1342F434690}" destId="{ED48AFEE-0414-4EBF-89AD-BBF2FB39639D}" srcOrd="1" destOrd="0" presId="urn:microsoft.com/office/officeart/2008/layout/LinedList"/>
    <dgm:cxn modelId="{1798DAF4-2F40-4480-8B9F-76D0048D5037}" type="presParOf" srcId="{FC7277D0-F3AF-4D13-895D-D1342F434690}" destId="{6660330A-3E93-4404-9A05-4C4937478F8A}" srcOrd="2" destOrd="0" presId="urn:microsoft.com/office/officeart/2008/layout/LinedList"/>
    <dgm:cxn modelId="{34398E77-68D8-4999-910F-24F16378B24A}" type="presParOf" srcId="{1B270144-06A2-4654-A730-E49B491C1A09}" destId="{D835E89F-6CC6-4BF3-A11D-113CC6E2D5C5}" srcOrd="2" destOrd="0" presId="urn:microsoft.com/office/officeart/2008/layout/LinedList"/>
    <dgm:cxn modelId="{614699A1-3049-4AA3-98A9-36FA088C5AD9}" type="presParOf" srcId="{1B270144-06A2-4654-A730-E49B491C1A09}" destId="{CB23F5F0-04FB-4915-8E59-63720F6DDE73}" srcOrd="3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FB98D384-B8D8-4747-9FC9-F0A7A3995811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CAED74A-94E4-4AAD-842F-E1A43D89AFBE}">
      <dgm:prSet/>
      <dgm:spPr>
        <a:solidFill>
          <a:schemeClr val="accent2"/>
        </a:solidFill>
        <a:ln>
          <a:solidFill>
            <a:schemeClr val="accent2"/>
          </a:solidFill>
        </a:ln>
      </dgm:spPr>
      <dgm:t>
        <a:bodyPr/>
        <a:lstStyle/>
        <a:p>
          <a:r>
            <a:rPr lang="en-US"/>
            <a:t>Assess</a:t>
          </a:r>
        </a:p>
      </dgm:t>
    </dgm:pt>
    <dgm:pt modelId="{80C6CA95-28A4-4144-AF12-3845890F5C02}" type="parTrans" cxnId="{2CEC0F3F-C84C-4F1B-A1EB-FFBD96EE8FB8}">
      <dgm:prSet/>
      <dgm:spPr/>
      <dgm:t>
        <a:bodyPr/>
        <a:lstStyle/>
        <a:p>
          <a:endParaRPr lang="en-US"/>
        </a:p>
      </dgm:t>
    </dgm:pt>
    <dgm:pt modelId="{B2869C9A-ABB2-40F4-9174-147EE37EA2CB}" type="sibTrans" cxnId="{2CEC0F3F-C84C-4F1B-A1EB-FFBD96EE8FB8}">
      <dgm:prSet/>
      <dgm:spPr/>
      <dgm:t>
        <a:bodyPr/>
        <a:lstStyle/>
        <a:p>
          <a:endParaRPr lang="en-US"/>
        </a:p>
      </dgm:t>
    </dgm:pt>
    <dgm:pt modelId="{263D622F-0555-4B16-AA43-6824C1706A53}">
      <dgm:prSet/>
      <dgm:spPr/>
      <dgm:t>
        <a:bodyPr/>
        <a:lstStyle/>
        <a:p>
          <a:r>
            <a:rPr lang="en-US"/>
            <a:t>The first step is to assess your current situation and see if a career change is right for you. </a:t>
          </a:r>
        </a:p>
      </dgm:t>
    </dgm:pt>
    <dgm:pt modelId="{FE54AAC5-5D3B-4609-AD44-4CAA49714BCC}" type="parTrans" cxnId="{79F6A2FA-A5F1-4061-BBAB-AE32D1FE887A}">
      <dgm:prSet/>
      <dgm:spPr/>
      <dgm:t>
        <a:bodyPr/>
        <a:lstStyle/>
        <a:p>
          <a:endParaRPr lang="en-US"/>
        </a:p>
      </dgm:t>
    </dgm:pt>
    <dgm:pt modelId="{5D058CF1-C7D6-498E-939D-A095FC48C4C2}" type="sibTrans" cxnId="{79F6A2FA-A5F1-4061-BBAB-AE32D1FE887A}">
      <dgm:prSet/>
      <dgm:spPr/>
      <dgm:t>
        <a:bodyPr/>
        <a:lstStyle/>
        <a:p>
          <a:endParaRPr lang="en-US"/>
        </a:p>
      </dgm:t>
    </dgm:pt>
    <dgm:pt modelId="{A92A0E67-4D4B-4B69-A3EF-E7BCD6992562}">
      <dgm:prSet/>
      <dgm:spPr>
        <a:solidFill>
          <a:schemeClr val="accent2"/>
        </a:solidFill>
        <a:ln>
          <a:solidFill>
            <a:schemeClr val="accent2"/>
          </a:solidFill>
        </a:ln>
      </dgm:spPr>
      <dgm:t>
        <a:bodyPr/>
        <a:lstStyle/>
        <a:p>
          <a:r>
            <a:rPr lang="en-US"/>
            <a:t>Ask</a:t>
          </a:r>
        </a:p>
      </dgm:t>
    </dgm:pt>
    <dgm:pt modelId="{38B5C8FD-E432-4868-BA05-020864AB0884}" type="parTrans" cxnId="{A3D780EC-4559-4CB7-BB05-7FB9FD5FB5CB}">
      <dgm:prSet/>
      <dgm:spPr/>
      <dgm:t>
        <a:bodyPr/>
        <a:lstStyle/>
        <a:p>
          <a:endParaRPr lang="en-US"/>
        </a:p>
      </dgm:t>
    </dgm:pt>
    <dgm:pt modelId="{A658DA2A-8BD3-41F2-A3B9-A718166BF317}" type="sibTrans" cxnId="{A3D780EC-4559-4CB7-BB05-7FB9FD5FB5CB}">
      <dgm:prSet/>
      <dgm:spPr/>
      <dgm:t>
        <a:bodyPr/>
        <a:lstStyle/>
        <a:p>
          <a:endParaRPr lang="en-US"/>
        </a:p>
      </dgm:t>
    </dgm:pt>
    <dgm:pt modelId="{C27F0B1E-8610-45E1-BBBD-CAA87F3D2AC4}">
      <dgm:prSet/>
      <dgm:spPr/>
      <dgm:t>
        <a:bodyPr/>
        <a:lstStyle/>
        <a:p>
          <a:r>
            <a:rPr lang="en-US"/>
            <a:t>Ask yourself why you're considering a change and whether it's feasible given your current circumstances. </a:t>
          </a:r>
        </a:p>
      </dgm:t>
    </dgm:pt>
    <dgm:pt modelId="{3B460F30-2C43-4EC8-9E88-D9A8143F6839}" type="parTrans" cxnId="{D32E7AF9-B103-440D-89CF-7AF0509DFC9D}">
      <dgm:prSet/>
      <dgm:spPr/>
      <dgm:t>
        <a:bodyPr/>
        <a:lstStyle/>
        <a:p>
          <a:endParaRPr lang="en-US"/>
        </a:p>
      </dgm:t>
    </dgm:pt>
    <dgm:pt modelId="{F8493FAD-1B68-43C5-9227-2DEEC8CB597F}" type="sibTrans" cxnId="{D32E7AF9-B103-440D-89CF-7AF0509DFC9D}">
      <dgm:prSet/>
      <dgm:spPr/>
      <dgm:t>
        <a:bodyPr/>
        <a:lstStyle/>
        <a:p>
          <a:endParaRPr lang="en-US"/>
        </a:p>
      </dgm:t>
    </dgm:pt>
    <dgm:pt modelId="{A53D7246-E382-4A62-9E07-E18CA141D0A7}">
      <dgm:prSet/>
      <dgm:spPr>
        <a:solidFill>
          <a:schemeClr val="accent2"/>
        </a:solidFill>
        <a:ln>
          <a:solidFill>
            <a:schemeClr val="accent2"/>
          </a:solidFill>
        </a:ln>
      </dgm:spPr>
      <dgm:t>
        <a:bodyPr/>
        <a:lstStyle/>
        <a:p>
          <a:r>
            <a:rPr lang="en-US"/>
            <a:t>Consider</a:t>
          </a:r>
        </a:p>
      </dgm:t>
    </dgm:pt>
    <dgm:pt modelId="{A6FC1F21-2207-4C0B-A125-58B096F7899B}" type="parTrans" cxnId="{09F38C3A-0DC2-431D-A59F-D0AAFE0DAB06}">
      <dgm:prSet/>
      <dgm:spPr/>
      <dgm:t>
        <a:bodyPr/>
        <a:lstStyle/>
        <a:p>
          <a:endParaRPr lang="en-US"/>
        </a:p>
      </dgm:t>
    </dgm:pt>
    <dgm:pt modelId="{53734F8E-F9F2-4D41-8A00-89E32B1FAFD2}" type="sibTrans" cxnId="{09F38C3A-0DC2-431D-A59F-D0AAFE0DAB06}">
      <dgm:prSet/>
      <dgm:spPr/>
      <dgm:t>
        <a:bodyPr/>
        <a:lstStyle/>
        <a:p>
          <a:endParaRPr lang="en-US"/>
        </a:p>
      </dgm:t>
    </dgm:pt>
    <dgm:pt modelId="{F2156C4A-B52D-46E7-B50D-42ACA3C6E14A}">
      <dgm:prSet/>
      <dgm:spPr/>
      <dgm:t>
        <a:bodyPr/>
        <a:lstStyle/>
        <a:p>
          <a:r>
            <a:rPr lang="en-US"/>
            <a:t>Consider your financial situation, job security, and personal factors that may affect your decision. </a:t>
          </a:r>
        </a:p>
      </dgm:t>
    </dgm:pt>
    <dgm:pt modelId="{B82E8E7D-4D38-482C-B3A7-AE35DF726CCD}" type="parTrans" cxnId="{4FCD628D-284A-4BE0-9387-6EE86B1A6523}">
      <dgm:prSet/>
      <dgm:spPr/>
      <dgm:t>
        <a:bodyPr/>
        <a:lstStyle/>
        <a:p>
          <a:endParaRPr lang="en-US"/>
        </a:p>
      </dgm:t>
    </dgm:pt>
    <dgm:pt modelId="{A5F910EA-A187-4B70-839D-A83E38AE4312}" type="sibTrans" cxnId="{4FCD628D-284A-4BE0-9387-6EE86B1A6523}">
      <dgm:prSet/>
      <dgm:spPr/>
      <dgm:t>
        <a:bodyPr/>
        <a:lstStyle/>
        <a:p>
          <a:endParaRPr lang="en-US"/>
        </a:p>
      </dgm:t>
    </dgm:pt>
    <dgm:pt modelId="{2AF0EE8B-E89F-444A-9679-012715296627}" type="pres">
      <dgm:prSet presAssocID="{FB98D384-B8D8-4747-9FC9-F0A7A3995811}" presName="Name0" presStyleCnt="0">
        <dgm:presLayoutVars>
          <dgm:dir/>
          <dgm:animLvl val="lvl"/>
          <dgm:resizeHandles val="exact"/>
        </dgm:presLayoutVars>
      </dgm:prSet>
      <dgm:spPr/>
    </dgm:pt>
    <dgm:pt modelId="{E7A6334A-6257-4FB6-BAAF-B98A443E881D}" type="pres">
      <dgm:prSet presAssocID="{A53D7246-E382-4A62-9E07-E18CA141D0A7}" presName="boxAndChildren" presStyleCnt="0"/>
      <dgm:spPr/>
    </dgm:pt>
    <dgm:pt modelId="{A154316D-2D0D-4A30-812F-798CB7973360}" type="pres">
      <dgm:prSet presAssocID="{A53D7246-E382-4A62-9E07-E18CA141D0A7}" presName="parentTextBox" presStyleLbl="alignNode1" presStyleIdx="0" presStyleCnt="3"/>
      <dgm:spPr/>
    </dgm:pt>
    <dgm:pt modelId="{3F3F7FE7-A568-44AC-8DFE-2F9484AD8398}" type="pres">
      <dgm:prSet presAssocID="{A53D7246-E382-4A62-9E07-E18CA141D0A7}" presName="descendantBox" presStyleLbl="bgAccFollowNode1" presStyleIdx="0" presStyleCnt="3"/>
      <dgm:spPr/>
    </dgm:pt>
    <dgm:pt modelId="{96E9C537-86F4-4B8A-83D2-4404C616A33F}" type="pres">
      <dgm:prSet presAssocID="{A658DA2A-8BD3-41F2-A3B9-A718166BF317}" presName="sp" presStyleCnt="0"/>
      <dgm:spPr/>
    </dgm:pt>
    <dgm:pt modelId="{37083FFC-06F3-4186-A6DE-DB4BE4D8D4B0}" type="pres">
      <dgm:prSet presAssocID="{A92A0E67-4D4B-4B69-A3EF-E7BCD6992562}" presName="arrowAndChildren" presStyleCnt="0"/>
      <dgm:spPr/>
    </dgm:pt>
    <dgm:pt modelId="{F78795D1-CC31-4C02-A861-1388CF8D0639}" type="pres">
      <dgm:prSet presAssocID="{A92A0E67-4D4B-4B69-A3EF-E7BCD6992562}" presName="parentTextArrow" presStyleLbl="node1" presStyleIdx="0" presStyleCnt="0"/>
      <dgm:spPr/>
    </dgm:pt>
    <dgm:pt modelId="{C6D92E47-0ADC-44A1-AA85-84FC4ADA46E6}" type="pres">
      <dgm:prSet presAssocID="{A92A0E67-4D4B-4B69-A3EF-E7BCD6992562}" presName="arrow" presStyleLbl="alignNode1" presStyleIdx="1" presStyleCnt="3"/>
      <dgm:spPr/>
    </dgm:pt>
    <dgm:pt modelId="{844A3CDB-35E8-4966-88F9-BCE043D1B45E}" type="pres">
      <dgm:prSet presAssocID="{A92A0E67-4D4B-4B69-A3EF-E7BCD6992562}" presName="descendantArrow" presStyleLbl="bgAccFollowNode1" presStyleIdx="1" presStyleCnt="3"/>
      <dgm:spPr/>
    </dgm:pt>
    <dgm:pt modelId="{364AA3DA-CEF5-43E2-AC47-F3DC171C8636}" type="pres">
      <dgm:prSet presAssocID="{B2869C9A-ABB2-40F4-9174-147EE37EA2CB}" presName="sp" presStyleCnt="0"/>
      <dgm:spPr/>
    </dgm:pt>
    <dgm:pt modelId="{6B5240C2-3B52-4948-A607-42DC6580D538}" type="pres">
      <dgm:prSet presAssocID="{3CAED74A-94E4-4AAD-842F-E1A43D89AFBE}" presName="arrowAndChildren" presStyleCnt="0"/>
      <dgm:spPr/>
    </dgm:pt>
    <dgm:pt modelId="{8EB4958F-B165-4F37-954B-07F3B0BDE0CB}" type="pres">
      <dgm:prSet presAssocID="{3CAED74A-94E4-4AAD-842F-E1A43D89AFBE}" presName="parentTextArrow" presStyleLbl="node1" presStyleIdx="0" presStyleCnt="0"/>
      <dgm:spPr/>
    </dgm:pt>
    <dgm:pt modelId="{1FE94817-E89F-4382-B9F4-545C86A22DEB}" type="pres">
      <dgm:prSet presAssocID="{3CAED74A-94E4-4AAD-842F-E1A43D89AFBE}" presName="arrow" presStyleLbl="alignNode1" presStyleIdx="2" presStyleCnt="3"/>
      <dgm:spPr/>
    </dgm:pt>
    <dgm:pt modelId="{9147D969-E288-431B-A306-80487F6B2FCD}" type="pres">
      <dgm:prSet presAssocID="{3CAED74A-94E4-4AAD-842F-E1A43D89AFBE}" presName="descendantArrow" presStyleLbl="bgAccFollowNode1" presStyleIdx="2" presStyleCnt="3"/>
      <dgm:spPr/>
    </dgm:pt>
  </dgm:ptLst>
  <dgm:cxnLst>
    <dgm:cxn modelId="{0D8C0A0D-6AD9-431A-AB10-C2EF37390D33}" type="presOf" srcId="{A92A0E67-4D4B-4B69-A3EF-E7BCD6992562}" destId="{C6D92E47-0ADC-44A1-AA85-84FC4ADA46E6}" srcOrd="1" destOrd="0" presId="urn:microsoft.com/office/officeart/2016/7/layout/VerticalDownArrowProcess"/>
    <dgm:cxn modelId="{9CA2382D-9299-497D-92EA-F8C5B7E7F583}" type="presOf" srcId="{A92A0E67-4D4B-4B69-A3EF-E7BCD6992562}" destId="{F78795D1-CC31-4C02-A861-1388CF8D0639}" srcOrd="0" destOrd="0" presId="urn:microsoft.com/office/officeart/2016/7/layout/VerticalDownArrowProcess"/>
    <dgm:cxn modelId="{09F38C3A-0DC2-431D-A59F-D0AAFE0DAB06}" srcId="{FB98D384-B8D8-4747-9FC9-F0A7A3995811}" destId="{A53D7246-E382-4A62-9E07-E18CA141D0A7}" srcOrd="2" destOrd="0" parTransId="{A6FC1F21-2207-4C0B-A125-58B096F7899B}" sibTransId="{53734F8E-F9F2-4D41-8A00-89E32B1FAFD2}"/>
    <dgm:cxn modelId="{2CEC0F3F-C84C-4F1B-A1EB-FFBD96EE8FB8}" srcId="{FB98D384-B8D8-4747-9FC9-F0A7A3995811}" destId="{3CAED74A-94E4-4AAD-842F-E1A43D89AFBE}" srcOrd="0" destOrd="0" parTransId="{80C6CA95-28A4-4144-AF12-3845890F5C02}" sibTransId="{B2869C9A-ABB2-40F4-9174-147EE37EA2CB}"/>
    <dgm:cxn modelId="{60098662-E681-49B6-927A-9BFFD6B749AF}" type="presOf" srcId="{C27F0B1E-8610-45E1-BBBD-CAA87F3D2AC4}" destId="{844A3CDB-35E8-4966-88F9-BCE043D1B45E}" srcOrd="0" destOrd="0" presId="urn:microsoft.com/office/officeart/2016/7/layout/VerticalDownArrowProcess"/>
    <dgm:cxn modelId="{14366080-1F24-4202-8551-F7F485896404}" type="presOf" srcId="{3CAED74A-94E4-4AAD-842F-E1A43D89AFBE}" destId="{8EB4958F-B165-4F37-954B-07F3B0BDE0CB}" srcOrd="0" destOrd="0" presId="urn:microsoft.com/office/officeart/2016/7/layout/VerticalDownArrowProcess"/>
    <dgm:cxn modelId="{7C1D4885-52E0-4B4E-98E6-A9F6018E3C47}" type="presOf" srcId="{A53D7246-E382-4A62-9E07-E18CA141D0A7}" destId="{A154316D-2D0D-4A30-812F-798CB7973360}" srcOrd="0" destOrd="0" presId="urn:microsoft.com/office/officeart/2016/7/layout/VerticalDownArrowProcess"/>
    <dgm:cxn modelId="{4FCD628D-284A-4BE0-9387-6EE86B1A6523}" srcId="{A53D7246-E382-4A62-9E07-E18CA141D0A7}" destId="{F2156C4A-B52D-46E7-B50D-42ACA3C6E14A}" srcOrd="0" destOrd="0" parTransId="{B82E8E7D-4D38-482C-B3A7-AE35DF726CCD}" sibTransId="{A5F910EA-A187-4B70-839D-A83E38AE4312}"/>
    <dgm:cxn modelId="{15D6AD9A-A79E-4CE0-9993-58AED88675CC}" type="presOf" srcId="{F2156C4A-B52D-46E7-B50D-42ACA3C6E14A}" destId="{3F3F7FE7-A568-44AC-8DFE-2F9484AD8398}" srcOrd="0" destOrd="0" presId="urn:microsoft.com/office/officeart/2016/7/layout/VerticalDownArrowProcess"/>
    <dgm:cxn modelId="{746EF3C0-9071-4D35-AABF-A03A6E407E79}" type="presOf" srcId="{263D622F-0555-4B16-AA43-6824C1706A53}" destId="{9147D969-E288-431B-A306-80487F6B2FCD}" srcOrd="0" destOrd="0" presId="urn:microsoft.com/office/officeart/2016/7/layout/VerticalDownArrowProcess"/>
    <dgm:cxn modelId="{DEA7D7D3-0983-4194-9FE3-BE475F51F92E}" type="presOf" srcId="{FB98D384-B8D8-4747-9FC9-F0A7A3995811}" destId="{2AF0EE8B-E89F-444A-9679-012715296627}" srcOrd="0" destOrd="0" presId="urn:microsoft.com/office/officeart/2016/7/layout/VerticalDownArrowProcess"/>
    <dgm:cxn modelId="{A3D780EC-4559-4CB7-BB05-7FB9FD5FB5CB}" srcId="{FB98D384-B8D8-4747-9FC9-F0A7A3995811}" destId="{A92A0E67-4D4B-4B69-A3EF-E7BCD6992562}" srcOrd="1" destOrd="0" parTransId="{38B5C8FD-E432-4868-BA05-020864AB0884}" sibTransId="{A658DA2A-8BD3-41F2-A3B9-A718166BF317}"/>
    <dgm:cxn modelId="{D32E7AF9-B103-440D-89CF-7AF0509DFC9D}" srcId="{A92A0E67-4D4B-4B69-A3EF-E7BCD6992562}" destId="{C27F0B1E-8610-45E1-BBBD-CAA87F3D2AC4}" srcOrd="0" destOrd="0" parTransId="{3B460F30-2C43-4EC8-9E88-D9A8143F6839}" sibTransId="{F8493FAD-1B68-43C5-9227-2DEEC8CB597F}"/>
    <dgm:cxn modelId="{EE4779FA-C3D9-4ECC-B939-8A955B900DE7}" type="presOf" srcId="{3CAED74A-94E4-4AAD-842F-E1A43D89AFBE}" destId="{1FE94817-E89F-4382-B9F4-545C86A22DEB}" srcOrd="1" destOrd="0" presId="urn:microsoft.com/office/officeart/2016/7/layout/VerticalDownArrowProcess"/>
    <dgm:cxn modelId="{79F6A2FA-A5F1-4061-BBAB-AE32D1FE887A}" srcId="{3CAED74A-94E4-4AAD-842F-E1A43D89AFBE}" destId="{263D622F-0555-4B16-AA43-6824C1706A53}" srcOrd="0" destOrd="0" parTransId="{FE54AAC5-5D3B-4609-AD44-4CAA49714BCC}" sibTransId="{5D058CF1-C7D6-498E-939D-A095FC48C4C2}"/>
    <dgm:cxn modelId="{FC82193D-1C53-4D06-A75B-6BADF1CAE018}" type="presParOf" srcId="{2AF0EE8B-E89F-444A-9679-012715296627}" destId="{E7A6334A-6257-4FB6-BAAF-B98A443E881D}" srcOrd="0" destOrd="0" presId="urn:microsoft.com/office/officeart/2016/7/layout/VerticalDownArrowProcess"/>
    <dgm:cxn modelId="{0D2EFF01-B10B-4127-B18F-54BFA73AE99E}" type="presParOf" srcId="{E7A6334A-6257-4FB6-BAAF-B98A443E881D}" destId="{A154316D-2D0D-4A30-812F-798CB7973360}" srcOrd="0" destOrd="0" presId="urn:microsoft.com/office/officeart/2016/7/layout/VerticalDownArrowProcess"/>
    <dgm:cxn modelId="{5C98FDCC-F929-4F88-BA14-DDCD7B35E567}" type="presParOf" srcId="{E7A6334A-6257-4FB6-BAAF-B98A443E881D}" destId="{3F3F7FE7-A568-44AC-8DFE-2F9484AD8398}" srcOrd="1" destOrd="0" presId="urn:microsoft.com/office/officeart/2016/7/layout/VerticalDownArrowProcess"/>
    <dgm:cxn modelId="{45991171-00C4-44F6-AC53-C922FB023E69}" type="presParOf" srcId="{2AF0EE8B-E89F-444A-9679-012715296627}" destId="{96E9C537-86F4-4B8A-83D2-4404C616A33F}" srcOrd="1" destOrd="0" presId="urn:microsoft.com/office/officeart/2016/7/layout/VerticalDownArrowProcess"/>
    <dgm:cxn modelId="{3FD94059-1DC6-4E61-8B9A-0B8DFC3D964A}" type="presParOf" srcId="{2AF0EE8B-E89F-444A-9679-012715296627}" destId="{37083FFC-06F3-4186-A6DE-DB4BE4D8D4B0}" srcOrd="2" destOrd="0" presId="urn:microsoft.com/office/officeart/2016/7/layout/VerticalDownArrowProcess"/>
    <dgm:cxn modelId="{F0F552BE-281E-4E89-A1AB-302969D7B4E8}" type="presParOf" srcId="{37083FFC-06F3-4186-A6DE-DB4BE4D8D4B0}" destId="{F78795D1-CC31-4C02-A861-1388CF8D0639}" srcOrd="0" destOrd="0" presId="urn:microsoft.com/office/officeart/2016/7/layout/VerticalDownArrowProcess"/>
    <dgm:cxn modelId="{D61FCA9B-0187-4578-928F-3059EF0FB4E3}" type="presParOf" srcId="{37083FFC-06F3-4186-A6DE-DB4BE4D8D4B0}" destId="{C6D92E47-0ADC-44A1-AA85-84FC4ADA46E6}" srcOrd="1" destOrd="0" presId="urn:microsoft.com/office/officeart/2016/7/layout/VerticalDownArrowProcess"/>
    <dgm:cxn modelId="{E7E9DB29-890B-4777-9E30-D13961292DAF}" type="presParOf" srcId="{37083FFC-06F3-4186-A6DE-DB4BE4D8D4B0}" destId="{844A3CDB-35E8-4966-88F9-BCE043D1B45E}" srcOrd="2" destOrd="0" presId="urn:microsoft.com/office/officeart/2016/7/layout/VerticalDownArrowProcess"/>
    <dgm:cxn modelId="{6DDA1171-2845-4F7A-BA8F-DDD5EEEDA631}" type="presParOf" srcId="{2AF0EE8B-E89F-444A-9679-012715296627}" destId="{364AA3DA-CEF5-43E2-AC47-F3DC171C8636}" srcOrd="3" destOrd="0" presId="urn:microsoft.com/office/officeart/2016/7/layout/VerticalDownArrowProcess"/>
    <dgm:cxn modelId="{44D947AC-9FC5-4832-94F7-A102CC862251}" type="presParOf" srcId="{2AF0EE8B-E89F-444A-9679-012715296627}" destId="{6B5240C2-3B52-4948-A607-42DC6580D538}" srcOrd="4" destOrd="0" presId="urn:microsoft.com/office/officeart/2016/7/layout/VerticalDownArrowProcess"/>
    <dgm:cxn modelId="{1BA8D59C-90EE-4BC6-AB43-F2F9024AE736}" type="presParOf" srcId="{6B5240C2-3B52-4948-A607-42DC6580D538}" destId="{8EB4958F-B165-4F37-954B-07F3B0BDE0CB}" srcOrd="0" destOrd="0" presId="urn:microsoft.com/office/officeart/2016/7/layout/VerticalDownArrowProcess"/>
    <dgm:cxn modelId="{0A13B632-ACC7-48C5-8084-8B32571F7CCD}" type="presParOf" srcId="{6B5240C2-3B52-4948-A607-42DC6580D538}" destId="{1FE94817-E89F-4382-B9F4-545C86A22DEB}" srcOrd="1" destOrd="0" presId="urn:microsoft.com/office/officeart/2016/7/layout/VerticalDownArrowProcess"/>
    <dgm:cxn modelId="{9F4F8137-3A6F-44C6-9CC9-C8CC5BC264F2}" type="presParOf" srcId="{6B5240C2-3B52-4948-A607-42DC6580D538}" destId="{9147D969-E288-431B-A306-80487F6B2FCD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7A4FCDAA-3A14-4AA6-9E6D-56370496172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18523A9-A219-4D2C-AD5E-CCAB30F70475}">
      <dgm:prSet/>
      <dgm:spPr/>
      <dgm:t>
        <a:bodyPr/>
        <a:lstStyle/>
        <a:p>
          <a:r>
            <a:rPr lang="en-US"/>
            <a:t>The next step is evaluating your interests and skills to see if there's a good match for a new career. </a:t>
          </a:r>
        </a:p>
      </dgm:t>
    </dgm:pt>
    <dgm:pt modelId="{DBCEA3B9-7343-4754-AAE6-05CEEDBEA33E}" type="parTrans" cxnId="{284B4F0D-417B-49A9-9C99-5226B83483FF}">
      <dgm:prSet/>
      <dgm:spPr/>
      <dgm:t>
        <a:bodyPr/>
        <a:lstStyle/>
        <a:p>
          <a:endParaRPr lang="en-US"/>
        </a:p>
      </dgm:t>
    </dgm:pt>
    <dgm:pt modelId="{A3D77A26-7F4F-4E74-8FAB-20BD3E2020EC}" type="sibTrans" cxnId="{284B4F0D-417B-49A9-9C99-5226B83483FF}">
      <dgm:prSet/>
      <dgm:spPr/>
      <dgm:t>
        <a:bodyPr/>
        <a:lstStyle/>
        <a:p>
          <a:endParaRPr lang="en-US"/>
        </a:p>
      </dgm:t>
    </dgm:pt>
    <dgm:pt modelId="{C7916896-D375-4798-9A61-2C1B11AF19AB}">
      <dgm:prSet/>
      <dgm:spPr/>
      <dgm:t>
        <a:bodyPr/>
        <a:lstStyle/>
        <a:p>
          <a:r>
            <a:rPr lang="en-US"/>
            <a:t>If you're not sure what you want to do, take some time to explore different options. </a:t>
          </a:r>
        </a:p>
      </dgm:t>
    </dgm:pt>
    <dgm:pt modelId="{995765AA-4C43-4110-80FE-B28F5CE860C4}" type="parTrans" cxnId="{0028529C-AF36-49CF-89A3-84D905E6B34A}">
      <dgm:prSet/>
      <dgm:spPr/>
      <dgm:t>
        <a:bodyPr/>
        <a:lstStyle/>
        <a:p>
          <a:endParaRPr lang="en-US"/>
        </a:p>
      </dgm:t>
    </dgm:pt>
    <dgm:pt modelId="{5A93E24D-3B35-4F4E-AA48-EE27666FAA27}" type="sibTrans" cxnId="{0028529C-AF36-49CF-89A3-84D905E6B34A}">
      <dgm:prSet/>
      <dgm:spPr/>
      <dgm:t>
        <a:bodyPr/>
        <a:lstStyle/>
        <a:p>
          <a:endParaRPr lang="en-US"/>
        </a:p>
      </dgm:t>
    </dgm:pt>
    <dgm:pt modelId="{ACD6F64D-527E-4E87-A50D-5BF8FB5DA27F}">
      <dgm:prSet/>
      <dgm:spPr/>
      <dgm:t>
        <a:bodyPr/>
        <a:lstStyle/>
        <a:p>
          <a:r>
            <a:rPr lang="en-US"/>
            <a:t>Consider what you're passionate about and the kinds of jobs that may be a good fit for your skill set. </a:t>
          </a:r>
        </a:p>
      </dgm:t>
    </dgm:pt>
    <dgm:pt modelId="{73E284C5-9B25-4112-94B1-43EEF8B769A1}" type="parTrans" cxnId="{F9E6A6DB-006A-496E-B59A-4B9CC6FD0B04}">
      <dgm:prSet/>
      <dgm:spPr/>
      <dgm:t>
        <a:bodyPr/>
        <a:lstStyle/>
        <a:p>
          <a:endParaRPr lang="en-US"/>
        </a:p>
      </dgm:t>
    </dgm:pt>
    <dgm:pt modelId="{2470D626-BF3B-42E3-A820-91CD7957A8B6}" type="sibTrans" cxnId="{F9E6A6DB-006A-496E-B59A-4B9CC6FD0B04}">
      <dgm:prSet/>
      <dgm:spPr/>
      <dgm:t>
        <a:bodyPr/>
        <a:lstStyle/>
        <a:p>
          <a:endParaRPr lang="en-US"/>
        </a:p>
      </dgm:t>
    </dgm:pt>
    <dgm:pt modelId="{368DE41C-27F7-452F-9F0B-A2D54DE7BED7}" type="pres">
      <dgm:prSet presAssocID="{7A4FCDAA-3A14-4AA6-9E6D-56370496172A}" presName="root" presStyleCnt="0">
        <dgm:presLayoutVars>
          <dgm:dir/>
          <dgm:resizeHandles val="exact"/>
        </dgm:presLayoutVars>
      </dgm:prSet>
      <dgm:spPr/>
    </dgm:pt>
    <dgm:pt modelId="{805EE5EF-6927-49C6-8D1C-4189AC74D334}" type="pres">
      <dgm:prSet presAssocID="{318523A9-A219-4D2C-AD5E-CCAB30F70475}" presName="compNode" presStyleCnt="0"/>
      <dgm:spPr/>
    </dgm:pt>
    <dgm:pt modelId="{AB86AE75-E5AB-4AB1-8593-1F97A0A98522}" type="pres">
      <dgm:prSet presAssocID="{318523A9-A219-4D2C-AD5E-CCAB30F70475}" presName="bgRect" presStyleLbl="bgShp" presStyleIdx="0" presStyleCnt="3"/>
      <dgm:spPr>
        <a:solidFill>
          <a:srgbClr val="54A021"/>
        </a:solidFill>
      </dgm:spPr>
    </dgm:pt>
    <dgm:pt modelId="{E7711858-253A-4DE3-84A7-895BADCEF761}" type="pres">
      <dgm:prSet presAssocID="{318523A9-A219-4D2C-AD5E-CCAB30F7047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9658B69F-D980-41FF-A832-F8EC897091FB}" type="pres">
      <dgm:prSet presAssocID="{318523A9-A219-4D2C-AD5E-CCAB30F70475}" presName="spaceRect" presStyleCnt="0"/>
      <dgm:spPr/>
    </dgm:pt>
    <dgm:pt modelId="{D75445F9-E5AE-42B0-9CA4-6DA08F8E0FAF}" type="pres">
      <dgm:prSet presAssocID="{318523A9-A219-4D2C-AD5E-CCAB30F70475}" presName="parTx" presStyleLbl="revTx" presStyleIdx="0" presStyleCnt="3">
        <dgm:presLayoutVars>
          <dgm:chMax val="0"/>
          <dgm:chPref val="0"/>
        </dgm:presLayoutVars>
      </dgm:prSet>
      <dgm:spPr/>
    </dgm:pt>
    <dgm:pt modelId="{BFB967D4-F901-4EDD-9DF4-E0FC6D25CDE2}" type="pres">
      <dgm:prSet presAssocID="{A3D77A26-7F4F-4E74-8FAB-20BD3E2020EC}" presName="sibTrans" presStyleCnt="0"/>
      <dgm:spPr/>
    </dgm:pt>
    <dgm:pt modelId="{B2299D2F-9232-4BEB-B76F-0C047E3E3B30}" type="pres">
      <dgm:prSet presAssocID="{C7916896-D375-4798-9A61-2C1B11AF19AB}" presName="compNode" presStyleCnt="0"/>
      <dgm:spPr/>
    </dgm:pt>
    <dgm:pt modelId="{712A047B-E36D-4A1E-8308-544CB698F6B1}" type="pres">
      <dgm:prSet presAssocID="{C7916896-D375-4798-9A61-2C1B11AF19AB}" presName="bgRect" presStyleLbl="bgShp" presStyleIdx="1" presStyleCnt="3"/>
      <dgm:spPr>
        <a:solidFill>
          <a:srgbClr val="FFC000"/>
        </a:solidFill>
      </dgm:spPr>
    </dgm:pt>
    <dgm:pt modelId="{216627B5-E7FF-44A2-AB92-3627F97F2FFD}" type="pres">
      <dgm:prSet presAssocID="{C7916896-D375-4798-9A61-2C1B11AF19A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tterfly"/>
        </a:ext>
      </dgm:extLst>
    </dgm:pt>
    <dgm:pt modelId="{A3278E17-FB5D-4F75-B319-8A6343D9A238}" type="pres">
      <dgm:prSet presAssocID="{C7916896-D375-4798-9A61-2C1B11AF19AB}" presName="spaceRect" presStyleCnt="0"/>
      <dgm:spPr/>
    </dgm:pt>
    <dgm:pt modelId="{2C7BA130-FBF2-4E14-8209-0324F3303C0E}" type="pres">
      <dgm:prSet presAssocID="{C7916896-D375-4798-9A61-2C1B11AF19AB}" presName="parTx" presStyleLbl="revTx" presStyleIdx="1" presStyleCnt="3">
        <dgm:presLayoutVars>
          <dgm:chMax val="0"/>
          <dgm:chPref val="0"/>
        </dgm:presLayoutVars>
      </dgm:prSet>
      <dgm:spPr/>
    </dgm:pt>
    <dgm:pt modelId="{B537C96E-2C6C-4C7B-918D-1DC551E11FB2}" type="pres">
      <dgm:prSet presAssocID="{5A93E24D-3B35-4F4E-AA48-EE27666FAA27}" presName="sibTrans" presStyleCnt="0"/>
      <dgm:spPr/>
    </dgm:pt>
    <dgm:pt modelId="{15E70176-CF2F-4446-9158-F360B4372887}" type="pres">
      <dgm:prSet presAssocID="{ACD6F64D-527E-4E87-A50D-5BF8FB5DA27F}" presName="compNode" presStyleCnt="0"/>
      <dgm:spPr/>
    </dgm:pt>
    <dgm:pt modelId="{BBA6B2E3-FF8E-4EFC-95E7-DC49BAFD5ABB}" type="pres">
      <dgm:prSet presAssocID="{ACD6F64D-527E-4E87-A50D-5BF8FB5DA27F}" presName="bgRect" presStyleLbl="bgShp" presStyleIdx="2" presStyleCnt="3"/>
      <dgm:spPr>
        <a:solidFill>
          <a:srgbClr val="E76618"/>
        </a:solidFill>
      </dgm:spPr>
    </dgm:pt>
    <dgm:pt modelId="{5BBB8F64-04B4-4869-8493-7F7E04E3788C}" type="pres">
      <dgm:prSet presAssocID="{ACD6F64D-527E-4E87-A50D-5BF8FB5DA27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FFD658C0-EB17-44B0-873A-BAA141737081}" type="pres">
      <dgm:prSet presAssocID="{ACD6F64D-527E-4E87-A50D-5BF8FB5DA27F}" presName="spaceRect" presStyleCnt="0"/>
      <dgm:spPr/>
    </dgm:pt>
    <dgm:pt modelId="{C74D8D5D-C693-4F1D-9A62-9D51043D5EAF}" type="pres">
      <dgm:prSet presAssocID="{ACD6F64D-527E-4E87-A50D-5BF8FB5DA27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1456108-CA57-4B02-8000-8E1AB9D2AA41}" type="presOf" srcId="{318523A9-A219-4D2C-AD5E-CCAB30F70475}" destId="{D75445F9-E5AE-42B0-9CA4-6DA08F8E0FAF}" srcOrd="0" destOrd="0" presId="urn:microsoft.com/office/officeart/2018/2/layout/IconVerticalSolidList"/>
    <dgm:cxn modelId="{284B4F0D-417B-49A9-9C99-5226B83483FF}" srcId="{7A4FCDAA-3A14-4AA6-9E6D-56370496172A}" destId="{318523A9-A219-4D2C-AD5E-CCAB30F70475}" srcOrd="0" destOrd="0" parTransId="{DBCEA3B9-7343-4754-AAE6-05CEEDBEA33E}" sibTransId="{A3D77A26-7F4F-4E74-8FAB-20BD3E2020EC}"/>
    <dgm:cxn modelId="{2DD1BE25-191A-4725-8F01-95B78CDBB755}" type="presOf" srcId="{ACD6F64D-527E-4E87-A50D-5BF8FB5DA27F}" destId="{C74D8D5D-C693-4F1D-9A62-9D51043D5EAF}" srcOrd="0" destOrd="0" presId="urn:microsoft.com/office/officeart/2018/2/layout/IconVerticalSolidList"/>
    <dgm:cxn modelId="{21154942-59C5-4FDB-BF18-2E03A30F070B}" type="presOf" srcId="{C7916896-D375-4798-9A61-2C1B11AF19AB}" destId="{2C7BA130-FBF2-4E14-8209-0324F3303C0E}" srcOrd="0" destOrd="0" presId="urn:microsoft.com/office/officeart/2018/2/layout/IconVerticalSolidList"/>
    <dgm:cxn modelId="{0028529C-AF36-49CF-89A3-84D905E6B34A}" srcId="{7A4FCDAA-3A14-4AA6-9E6D-56370496172A}" destId="{C7916896-D375-4798-9A61-2C1B11AF19AB}" srcOrd="1" destOrd="0" parTransId="{995765AA-4C43-4110-80FE-B28F5CE860C4}" sibTransId="{5A93E24D-3B35-4F4E-AA48-EE27666FAA27}"/>
    <dgm:cxn modelId="{F9E6A6DB-006A-496E-B59A-4B9CC6FD0B04}" srcId="{7A4FCDAA-3A14-4AA6-9E6D-56370496172A}" destId="{ACD6F64D-527E-4E87-A50D-5BF8FB5DA27F}" srcOrd="2" destOrd="0" parTransId="{73E284C5-9B25-4112-94B1-43EEF8B769A1}" sibTransId="{2470D626-BF3B-42E3-A820-91CD7957A8B6}"/>
    <dgm:cxn modelId="{ADB487E0-3F02-4906-A5F5-02CE8C6BE9F5}" type="presOf" srcId="{7A4FCDAA-3A14-4AA6-9E6D-56370496172A}" destId="{368DE41C-27F7-452F-9F0B-A2D54DE7BED7}" srcOrd="0" destOrd="0" presId="urn:microsoft.com/office/officeart/2018/2/layout/IconVerticalSolidList"/>
    <dgm:cxn modelId="{4CBA9917-B7B0-4712-9393-D4AAF32B3734}" type="presParOf" srcId="{368DE41C-27F7-452F-9F0B-A2D54DE7BED7}" destId="{805EE5EF-6927-49C6-8D1C-4189AC74D334}" srcOrd="0" destOrd="0" presId="urn:microsoft.com/office/officeart/2018/2/layout/IconVerticalSolidList"/>
    <dgm:cxn modelId="{6A778141-71B2-42A8-A44F-A080B295B917}" type="presParOf" srcId="{805EE5EF-6927-49C6-8D1C-4189AC74D334}" destId="{AB86AE75-E5AB-4AB1-8593-1F97A0A98522}" srcOrd="0" destOrd="0" presId="urn:microsoft.com/office/officeart/2018/2/layout/IconVerticalSolidList"/>
    <dgm:cxn modelId="{94F28BD0-8F56-4DC5-9112-1D8B2D1B3C0E}" type="presParOf" srcId="{805EE5EF-6927-49C6-8D1C-4189AC74D334}" destId="{E7711858-253A-4DE3-84A7-895BADCEF761}" srcOrd="1" destOrd="0" presId="urn:microsoft.com/office/officeart/2018/2/layout/IconVerticalSolidList"/>
    <dgm:cxn modelId="{A97802D2-7420-4D4E-BC4D-1A45B5682FE2}" type="presParOf" srcId="{805EE5EF-6927-49C6-8D1C-4189AC74D334}" destId="{9658B69F-D980-41FF-A832-F8EC897091FB}" srcOrd="2" destOrd="0" presId="urn:microsoft.com/office/officeart/2018/2/layout/IconVerticalSolidList"/>
    <dgm:cxn modelId="{21EEC16B-3E9C-411D-9EC7-2E3CA2907C6C}" type="presParOf" srcId="{805EE5EF-6927-49C6-8D1C-4189AC74D334}" destId="{D75445F9-E5AE-42B0-9CA4-6DA08F8E0FAF}" srcOrd="3" destOrd="0" presId="urn:microsoft.com/office/officeart/2018/2/layout/IconVerticalSolidList"/>
    <dgm:cxn modelId="{C23F7043-2F20-410A-BE31-6AFAD7BB4EDF}" type="presParOf" srcId="{368DE41C-27F7-452F-9F0B-A2D54DE7BED7}" destId="{BFB967D4-F901-4EDD-9DF4-E0FC6D25CDE2}" srcOrd="1" destOrd="0" presId="urn:microsoft.com/office/officeart/2018/2/layout/IconVerticalSolidList"/>
    <dgm:cxn modelId="{087E356E-F54A-46AD-B46B-938DE6DBA7D2}" type="presParOf" srcId="{368DE41C-27F7-452F-9F0B-A2D54DE7BED7}" destId="{B2299D2F-9232-4BEB-B76F-0C047E3E3B30}" srcOrd="2" destOrd="0" presId="urn:microsoft.com/office/officeart/2018/2/layout/IconVerticalSolidList"/>
    <dgm:cxn modelId="{F3BFB46A-1D24-49B4-BFDE-BDAB76D627EE}" type="presParOf" srcId="{B2299D2F-9232-4BEB-B76F-0C047E3E3B30}" destId="{712A047B-E36D-4A1E-8308-544CB698F6B1}" srcOrd="0" destOrd="0" presId="urn:microsoft.com/office/officeart/2018/2/layout/IconVerticalSolidList"/>
    <dgm:cxn modelId="{68A0C9F2-3306-4DAA-B1A4-84C611D08631}" type="presParOf" srcId="{B2299D2F-9232-4BEB-B76F-0C047E3E3B30}" destId="{216627B5-E7FF-44A2-AB92-3627F97F2FFD}" srcOrd="1" destOrd="0" presId="urn:microsoft.com/office/officeart/2018/2/layout/IconVerticalSolidList"/>
    <dgm:cxn modelId="{97934D12-FCCA-4D88-8409-DA944CD414D9}" type="presParOf" srcId="{B2299D2F-9232-4BEB-B76F-0C047E3E3B30}" destId="{A3278E17-FB5D-4F75-B319-8A6343D9A238}" srcOrd="2" destOrd="0" presId="urn:microsoft.com/office/officeart/2018/2/layout/IconVerticalSolidList"/>
    <dgm:cxn modelId="{7B1AC978-944D-489F-8248-445EB5239782}" type="presParOf" srcId="{B2299D2F-9232-4BEB-B76F-0C047E3E3B30}" destId="{2C7BA130-FBF2-4E14-8209-0324F3303C0E}" srcOrd="3" destOrd="0" presId="urn:microsoft.com/office/officeart/2018/2/layout/IconVerticalSolidList"/>
    <dgm:cxn modelId="{BAE80833-B57A-48A9-945B-0617E4E81D5E}" type="presParOf" srcId="{368DE41C-27F7-452F-9F0B-A2D54DE7BED7}" destId="{B537C96E-2C6C-4C7B-918D-1DC551E11FB2}" srcOrd="3" destOrd="0" presId="urn:microsoft.com/office/officeart/2018/2/layout/IconVerticalSolidList"/>
    <dgm:cxn modelId="{321943F6-2B83-4B0E-BF80-C417A86162D3}" type="presParOf" srcId="{368DE41C-27F7-452F-9F0B-A2D54DE7BED7}" destId="{15E70176-CF2F-4446-9158-F360B4372887}" srcOrd="4" destOrd="0" presId="urn:microsoft.com/office/officeart/2018/2/layout/IconVerticalSolidList"/>
    <dgm:cxn modelId="{20FB2DE3-5B4D-4875-96D8-B568A8030CB1}" type="presParOf" srcId="{15E70176-CF2F-4446-9158-F360B4372887}" destId="{BBA6B2E3-FF8E-4EFC-95E7-DC49BAFD5ABB}" srcOrd="0" destOrd="0" presId="urn:microsoft.com/office/officeart/2018/2/layout/IconVerticalSolidList"/>
    <dgm:cxn modelId="{BF854377-3200-442E-99D2-3DCCCD2B83C8}" type="presParOf" srcId="{15E70176-CF2F-4446-9158-F360B4372887}" destId="{5BBB8F64-04B4-4869-8493-7F7E04E3788C}" srcOrd="1" destOrd="0" presId="urn:microsoft.com/office/officeart/2018/2/layout/IconVerticalSolidList"/>
    <dgm:cxn modelId="{B84790E4-6542-46B8-970D-A9379B9A3000}" type="presParOf" srcId="{15E70176-CF2F-4446-9158-F360B4372887}" destId="{FFD658C0-EB17-44B0-873A-BAA141737081}" srcOrd="2" destOrd="0" presId="urn:microsoft.com/office/officeart/2018/2/layout/IconVerticalSolidList"/>
    <dgm:cxn modelId="{A8C2593D-FF44-4F41-BA83-C63ADEFA0D1C}" type="presParOf" srcId="{15E70176-CF2F-4446-9158-F360B4372887}" destId="{C74D8D5D-C693-4F1D-9A62-9D51043D5EA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9142F225-E186-4A4B-967B-012E33725E7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DF22C30-6BC3-48FF-BA92-8DBFD561A4F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Once you've decided on a few potential career paths, it's time to do your research. </a:t>
          </a:r>
        </a:p>
      </dgm:t>
    </dgm:pt>
    <dgm:pt modelId="{F2691B84-A76E-4EA8-A682-A906D76A8C29}" type="parTrans" cxnId="{63C4FC50-EED9-4EF6-930A-F9498BF15E6D}">
      <dgm:prSet/>
      <dgm:spPr/>
      <dgm:t>
        <a:bodyPr/>
        <a:lstStyle/>
        <a:p>
          <a:endParaRPr lang="en-US"/>
        </a:p>
      </dgm:t>
    </dgm:pt>
    <dgm:pt modelId="{C6326F35-2F75-43B5-A771-C8EB6CEE4458}" type="sibTrans" cxnId="{63C4FC50-EED9-4EF6-930A-F9498BF15E6D}">
      <dgm:prSet/>
      <dgm:spPr/>
      <dgm:t>
        <a:bodyPr/>
        <a:lstStyle/>
        <a:p>
          <a:endParaRPr lang="en-US"/>
        </a:p>
      </dgm:t>
    </dgm:pt>
    <dgm:pt modelId="{D2F25561-08C9-47F4-ACC2-FAECD91817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Find out as much as you can about the industry, job market, and specific positions. </a:t>
          </a:r>
        </a:p>
      </dgm:t>
    </dgm:pt>
    <dgm:pt modelId="{229AD18C-8798-43F2-9CDA-427849B1B2E7}" type="parTrans" cxnId="{FD9BAC32-CD0C-48D2-8E69-DAF9A1AE94E0}">
      <dgm:prSet/>
      <dgm:spPr/>
      <dgm:t>
        <a:bodyPr/>
        <a:lstStyle/>
        <a:p>
          <a:endParaRPr lang="en-US"/>
        </a:p>
      </dgm:t>
    </dgm:pt>
    <dgm:pt modelId="{D5155E34-D168-42D0-B2D2-C586773E6944}" type="sibTrans" cxnId="{FD9BAC32-CD0C-48D2-8E69-DAF9A1AE94E0}">
      <dgm:prSet/>
      <dgm:spPr/>
      <dgm:t>
        <a:bodyPr/>
        <a:lstStyle/>
        <a:p>
          <a:endParaRPr lang="en-US"/>
        </a:p>
      </dgm:t>
    </dgm:pt>
    <dgm:pt modelId="{136E0A26-0E37-4DFC-AAFC-17DCB820DDA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research helps you make an informed decision about whether to make a change. </a:t>
          </a:r>
        </a:p>
      </dgm:t>
    </dgm:pt>
    <dgm:pt modelId="{18077BDB-E454-438C-89BA-13FCE40844BC}" type="parTrans" cxnId="{D1704A41-CBD4-4B72-BFDF-38DA0D1BAC3B}">
      <dgm:prSet/>
      <dgm:spPr/>
      <dgm:t>
        <a:bodyPr/>
        <a:lstStyle/>
        <a:p>
          <a:endParaRPr lang="en-US"/>
        </a:p>
      </dgm:t>
    </dgm:pt>
    <dgm:pt modelId="{73BFD051-DBD4-4243-A79E-EB5B9D204233}" type="sibTrans" cxnId="{D1704A41-CBD4-4B72-BFDF-38DA0D1BAC3B}">
      <dgm:prSet/>
      <dgm:spPr/>
      <dgm:t>
        <a:bodyPr/>
        <a:lstStyle/>
        <a:p>
          <a:endParaRPr lang="en-US"/>
        </a:p>
      </dgm:t>
    </dgm:pt>
    <dgm:pt modelId="{967C8308-61CF-409F-8C8B-8A7F2D4F2CD9}" type="pres">
      <dgm:prSet presAssocID="{9142F225-E186-4A4B-967B-012E33725E7A}" presName="root" presStyleCnt="0">
        <dgm:presLayoutVars>
          <dgm:dir/>
          <dgm:resizeHandles val="exact"/>
        </dgm:presLayoutVars>
      </dgm:prSet>
      <dgm:spPr/>
    </dgm:pt>
    <dgm:pt modelId="{DB92B734-B9F1-4147-9597-3EBC615BF3E8}" type="pres">
      <dgm:prSet presAssocID="{EDF22C30-6BC3-48FF-BA92-8DBFD561A4FE}" presName="compNode" presStyleCnt="0"/>
      <dgm:spPr/>
    </dgm:pt>
    <dgm:pt modelId="{C79DAC23-9C36-4D7D-8FCD-5A9C3F546534}" type="pres">
      <dgm:prSet presAssocID="{EDF22C30-6BC3-48FF-BA92-8DBFD561A4FE}" presName="bgRect" presStyleLbl="bgShp" presStyleIdx="0" presStyleCnt="3"/>
      <dgm:spPr/>
    </dgm:pt>
    <dgm:pt modelId="{07FF9C23-6DA5-4484-8434-51D52EDCE359}" type="pres">
      <dgm:prSet presAssocID="{EDF22C30-6BC3-48FF-BA92-8DBFD561A4FE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70152C6-FF2C-47AD-96B9-60A04333FF1E}" type="pres">
      <dgm:prSet presAssocID="{EDF22C30-6BC3-48FF-BA92-8DBFD561A4FE}" presName="spaceRect" presStyleCnt="0"/>
      <dgm:spPr/>
    </dgm:pt>
    <dgm:pt modelId="{A62336E4-1B2D-48E8-81E1-6C506C0F3267}" type="pres">
      <dgm:prSet presAssocID="{EDF22C30-6BC3-48FF-BA92-8DBFD561A4FE}" presName="parTx" presStyleLbl="revTx" presStyleIdx="0" presStyleCnt="3">
        <dgm:presLayoutVars>
          <dgm:chMax val="0"/>
          <dgm:chPref val="0"/>
        </dgm:presLayoutVars>
      </dgm:prSet>
      <dgm:spPr/>
    </dgm:pt>
    <dgm:pt modelId="{9DC0D431-15CE-4F8B-B254-020CE4E72BDE}" type="pres">
      <dgm:prSet presAssocID="{C6326F35-2F75-43B5-A771-C8EB6CEE4458}" presName="sibTrans" presStyleCnt="0"/>
      <dgm:spPr/>
    </dgm:pt>
    <dgm:pt modelId="{E44D9BD9-B72D-4325-ACAF-0A3B2001436D}" type="pres">
      <dgm:prSet presAssocID="{D2F25561-08C9-47F4-ACC2-FAECD91817E8}" presName="compNode" presStyleCnt="0"/>
      <dgm:spPr/>
    </dgm:pt>
    <dgm:pt modelId="{2B447B01-9AE4-4A17-A26F-989DA8F4DD9B}" type="pres">
      <dgm:prSet presAssocID="{D2F25561-08C9-47F4-ACC2-FAECD91817E8}" presName="bgRect" presStyleLbl="bgShp" presStyleIdx="1" presStyleCnt="3"/>
      <dgm:spPr/>
    </dgm:pt>
    <dgm:pt modelId="{61D3EBD3-CC7A-4E45-BE3D-D568DBA77E15}" type="pres">
      <dgm:prSet presAssocID="{D2F25561-08C9-47F4-ACC2-FAECD91817E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A312BE5-EEC1-429C-BF3D-50F4B5D95D34}" type="pres">
      <dgm:prSet presAssocID="{D2F25561-08C9-47F4-ACC2-FAECD91817E8}" presName="spaceRect" presStyleCnt="0"/>
      <dgm:spPr/>
    </dgm:pt>
    <dgm:pt modelId="{502FDD7A-ED7C-446A-8754-4CEAD5E540D3}" type="pres">
      <dgm:prSet presAssocID="{D2F25561-08C9-47F4-ACC2-FAECD91817E8}" presName="parTx" presStyleLbl="revTx" presStyleIdx="1" presStyleCnt="3">
        <dgm:presLayoutVars>
          <dgm:chMax val="0"/>
          <dgm:chPref val="0"/>
        </dgm:presLayoutVars>
      </dgm:prSet>
      <dgm:spPr/>
    </dgm:pt>
    <dgm:pt modelId="{CA4ED3FE-83B8-41D8-A895-A47BEE506A88}" type="pres">
      <dgm:prSet presAssocID="{D5155E34-D168-42D0-B2D2-C586773E6944}" presName="sibTrans" presStyleCnt="0"/>
      <dgm:spPr/>
    </dgm:pt>
    <dgm:pt modelId="{EDE047B5-BFD5-4387-A247-53DB063E7BEE}" type="pres">
      <dgm:prSet presAssocID="{136E0A26-0E37-4DFC-AAFC-17DCB820DDA9}" presName="compNode" presStyleCnt="0"/>
      <dgm:spPr/>
    </dgm:pt>
    <dgm:pt modelId="{057586FD-BCD8-41CF-906E-169CF5F7B725}" type="pres">
      <dgm:prSet presAssocID="{136E0A26-0E37-4DFC-AAFC-17DCB820DDA9}" presName="bgRect" presStyleLbl="bgShp" presStyleIdx="2" presStyleCnt="3"/>
      <dgm:spPr/>
    </dgm:pt>
    <dgm:pt modelId="{D41A2A2C-99BE-467A-A2E3-6C757F21DEC0}" type="pres">
      <dgm:prSet presAssocID="{136E0A26-0E37-4DFC-AAFC-17DCB820DDA9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5D8B95F7-D1C2-4843-AF7F-ECB1EAC15130}" type="pres">
      <dgm:prSet presAssocID="{136E0A26-0E37-4DFC-AAFC-17DCB820DDA9}" presName="spaceRect" presStyleCnt="0"/>
      <dgm:spPr/>
    </dgm:pt>
    <dgm:pt modelId="{24BCEFF2-551C-4695-A235-7D95C374E5BC}" type="pres">
      <dgm:prSet presAssocID="{136E0A26-0E37-4DFC-AAFC-17DCB820DDA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D9BAC32-CD0C-48D2-8E69-DAF9A1AE94E0}" srcId="{9142F225-E186-4A4B-967B-012E33725E7A}" destId="{D2F25561-08C9-47F4-ACC2-FAECD91817E8}" srcOrd="1" destOrd="0" parTransId="{229AD18C-8798-43F2-9CDA-427849B1B2E7}" sibTransId="{D5155E34-D168-42D0-B2D2-C586773E6944}"/>
    <dgm:cxn modelId="{150E7A5E-6BA9-4AB2-A407-D7D24618D6CE}" type="presOf" srcId="{9142F225-E186-4A4B-967B-012E33725E7A}" destId="{967C8308-61CF-409F-8C8B-8A7F2D4F2CD9}" srcOrd="0" destOrd="0" presId="urn:microsoft.com/office/officeart/2018/2/layout/IconVerticalSolidList"/>
    <dgm:cxn modelId="{D1704A41-CBD4-4B72-BFDF-38DA0D1BAC3B}" srcId="{9142F225-E186-4A4B-967B-012E33725E7A}" destId="{136E0A26-0E37-4DFC-AAFC-17DCB820DDA9}" srcOrd="2" destOrd="0" parTransId="{18077BDB-E454-438C-89BA-13FCE40844BC}" sibTransId="{73BFD051-DBD4-4243-A79E-EB5B9D204233}"/>
    <dgm:cxn modelId="{63C4FC50-EED9-4EF6-930A-F9498BF15E6D}" srcId="{9142F225-E186-4A4B-967B-012E33725E7A}" destId="{EDF22C30-6BC3-48FF-BA92-8DBFD561A4FE}" srcOrd="0" destOrd="0" parTransId="{F2691B84-A76E-4EA8-A682-A906D76A8C29}" sibTransId="{C6326F35-2F75-43B5-A771-C8EB6CEE4458}"/>
    <dgm:cxn modelId="{F8C9365A-786A-4953-8A58-6F875B6C454B}" type="presOf" srcId="{EDF22C30-6BC3-48FF-BA92-8DBFD561A4FE}" destId="{A62336E4-1B2D-48E8-81E1-6C506C0F3267}" srcOrd="0" destOrd="0" presId="urn:microsoft.com/office/officeart/2018/2/layout/IconVerticalSolidList"/>
    <dgm:cxn modelId="{BD52C2A1-362C-4813-88F5-379E59FDE298}" type="presOf" srcId="{136E0A26-0E37-4DFC-AAFC-17DCB820DDA9}" destId="{24BCEFF2-551C-4695-A235-7D95C374E5BC}" srcOrd="0" destOrd="0" presId="urn:microsoft.com/office/officeart/2018/2/layout/IconVerticalSolidList"/>
    <dgm:cxn modelId="{433F7AEF-B994-4266-A02C-2AEC8D3156BC}" type="presOf" srcId="{D2F25561-08C9-47F4-ACC2-FAECD91817E8}" destId="{502FDD7A-ED7C-446A-8754-4CEAD5E540D3}" srcOrd="0" destOrd="0" presId="urn:microsoft.com/office/officeart/2018/2/layout/IconVerticalSolidList"/>
    <dgm:cxn modelId="{E89DB25F-A87A-48F3-98C4-64958D5EE6F6}" type="presParOf" srcId="{967C8308-61CF-409F-8C8B-8A7F2D4F2CD9}" destId="{DB92B734-B9F1-4147-9597-3EBC615BF3E8}" srcOrd="0" destOrd="0" presId="urn:microsoft.com/office/officeart/2018/2/layout/IconVerticalSolidList"/>
    <dgm:cxn modelId="{F1ECB0C0-49C2-4502-9912-3E8213079F57}" type="presParOf" srcId="{DB92B734-B9F1-4147-9597-3EBC615BF3E8}" destId="{C79DAC23-9C36-4D7D-8FCD-5A9C3F546534}" srcOrd="0" destOrd="0" presId="urn:microsoft.com/office/officeart/2018/2/layout/IconVerticalSolidList"/>
    <dgm:cxn modelId="{5804F0EC-42CD-4CF0-A774-9D5A71133415}" type="presParOf" srcId="{DB92B734-B9F1-4147-9597-3EBC615BF3E8}" destId="{07FF9C23-6DA5-4484-8434-51D52EDCE359}" srcOrd="1" destOrd="0" presId="urn:microsoft.com/office/officeart/2018/2/layout/IconVerticalSolidList"/>
    <dgm:cxn modelId="{D5DEC381-A043-4C68-AF46-958F0DA51E70}" type="presParOf" srcId="{DB92B734-B9F1-4147-9597-3EBC615BF3E8}" destId="{B70152C6-FF2C-47AD-96B9-60A04333FF1E}" srcOrd="2" destOrd="0" presId="urn:microsoft.com/office/officeart/2018/2/layout/IconVerticalSolidList"/>
    <dgm:cxn modelId="{8446AFCA-3E20-41D6-B888-AED11B936A3A}" type="presParOf" srcId="{DB92B734-B9F1-4147-9597-3EBC615BF3E8}" destId="{A62336E4-1B2D-48E8-81E1-6C506C0F3267}" srcOrd="3" destOrd="0" presId="urn:microsoft.com/office/officeart/2018/2/layout/IconVerticalSolidList"/>
    <dgm:cxn modelId="{75D1EF75-CBC3-4BAB-B056-A295F517D6E5}" type="presParOf" srcId="{967C8308-61CF-409F-8C8B-8A7F2D4F2CD9}" destId="{9DC0D431-15CE-4F8B-B254-020CE4E72BDE}" srcOrd="1" destOrd="0" presId="urn:microsoft.com/office/officeart/2018/2/layout/IconVerticalSolidList"/>
    <dgm:cxn modelId="{84B9C0B5-373F-4169-9D0D-AF9B29CF2961}" type="presParOf" srcId="{967C8308-61CF-409F-8C8B-8A7F2D4F2CD9}" destId="{E44D9BD9-B72D-4325-ACAF-0A3B2001436D}" srcOrd="2" destOrd="0" presId="urn:microsoft.com/office/officeart/2018/2/layout/IconVerticalSolidList"/>
    <dgm:cxn modelId="{A7470142-F9E6-4927-A697-A679F30053B6}" type="presParOf" srcId="{E44D9BD9-B72D-4325-ACAF-0A3B2001436D}" destId="{2B447B01-9AE4-4A17-A26F-989DA8F4DD9B}" srcOrd="0" destOrd="0" presId="urn:microsoft.com/office/officeart/2018/2/layout/IconVerticalSolidList"/>
    <dgm:cxn modelId="{DF40FCC9-5C62-48E2-9F39-7A2498A489F8}" type="presParOf" srcId="{E44D9BD9-B72D-4325-ACAF-0A3B2001436D}" destId="{61D3EBD3-CC7A-4E45-BE3D-D568DBA77E15}" srcOrd="1" destOrd="0" presId="urn:microsoft.com/office/officeart/2018/2/layout/IconVerticalSolidList"/>
    <dgm:cxn modelId="{77E17D00-985E-4882-AA59-2A3BC98F2D1A}" type="presParOf" srcId="{E44D9BD9-B72D-4325-ACAF-0A3B2001436D}" destId="{6A312BE5-EEC1-429C-BF3D-50F4B5D95D34}" srcOrd="2" destOrd="0" presId="urn:microsoft.com/office/officeart/2018/2/layout/IconVerticalSolidList"/>
    <dgm:cxn modelId="{5520FE02-7C08-4778-9800-8264E08E4A5D}" type="presParOf" srcId="{E44D9BD9-B72D-4325-ACAF-0A3B2001436D}" destId="{502FDD7A-ED7C-446A-8754-4CEAD5E540D3}" srcOrd="3" destOrd="0" presId="urn:microsoft.com/office/officeart/2018/2/layout/IconVerticalSolidList"/>
    <dgm:cxn modelId="{06D83F0F-95C0-48ED-8B75-CDBB42CA83C3}" type="presParOf" srcId="{967C8308-61CF-409F-8C8B-8A7F2D4F2CD9}" destId="{CA4ED3FE-83B8-41D8-A895-A47BEE506A88}" srcOrd="3" destOrd="0" presId="urn:microsoft.com/office/officeart/2018/2/layout/IconVerticalSolidList"/>
    <dgm:cxn modelId="{5E692850-B71A-4B99-A5C5-2F59AA0083B9}" type="presParOf" srcId="{967C8308-61CF-409F-8C8B-8A7F2D4F2CD9}" destId="{EDE047B5-BFD5-4387-A247-53DB063E7BEE}" srcOrd="4" destOrd="0" presId="urn:microsoft.com/office/officeart/2018/2/layout/IconVerticalSolidList"/>
    <dgm:cxn modelId="{F65CE1AA-A359-4111-B472-7BF77D90E086}" type="presParOf" srcId="{EDE047B5-BFD5-4387-A247-53DB063E7BEE}" destId="{057586FD-BCD8-41CF-906E-169CF5F7B725}" srcOrd="0" destOrd="0" presId="urn:microsoft.com/office/officeart/2018/2/layout/IconVerticalSolidList"/>
    <dgm:cxn modelId="{95775FB6-847F-499D-8F0F-5F7F780AC60E}" type="presParOf" srcId="{EDE047B5-BFD5-4387-A247-53DB063E7BEE}" destId="{D41A2A2C-99BE-467A-A2E3-6C757F21DEC0}" srcOrd="1" destOrd="0" presId="urn:microsoft.com/office/officeart/2018/2/layout/IconVerticalSolidList"/>
    <dgm:cxn modelId="{2BFD5D2B-5F49-4B7F-BDD6-944F43799B6A}" type="presParOf" srcId="{EDE047B5-BFD5-4387-A247-53DB063E7BEE}" destId="{5D8B95F7-D1C2-4843-AF7F-ECB1EAC15130}" srcOrd="2" destOrd="0" presId="urn:microsoft.com/office/officeart/2018/2/layout/IconVerticalSolidList"/>
    <dgm:cxn modelId="{94179AB6-7591-4D64-8E3F-4BD826019581}" type="presParOf" srcId="{EDE047B5-BFD5-4387-A247-53DB063E7BEE}" destId="{24BCEFF2-551C-4695-A235-7D95C374E5B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A1BE5801-4B44-4220-A84C-9D2DAD75400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89B91CC-F9D3-4724-9C52-D52B57D916F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potential job openings that align with your interests and skills. </a:t>
          </a:r>
        </a:p>
      </dgm:t>
    </dgm:pt>
    <dgm:pt modelId="{D790B2F1-2666-434E-A48C-6308677F5257}" type="parTrans" cxnId="{AEEB1224-AA5A-4CC9-849F-991546C6151F}">
      <dgm:prSet/>
      <dgm:spPr/>
      <dgm:t>
        <a:bodyPr/>
        <a:lstStyle/>
        <a:p>
          <a:endParaRPr lang="en-US"/>
        </a:p>
      </dgm:t>
    </dgm:pt>
    <dgm:pt modelId="{C083BF3A-D52A-4E1E-97C9-97771F75979D}" type="sibTrans" cxnId="{AEEB1224-AA5A-4CC9-849F-991546C6151F}">
      <dgm:prSet/>
      <dgm:spPr/>
      <dgm:t>
        <a:bodyPr/>
        <a:lstStyle/>
        <a:p>
          <a:endParaRPr lang="en-US"/>
        </a:p>
      </dgm:t>
    </dgm:pt>
    <dgm:pt modelId="{8B169F0A-4D1A-4DE6-A4B4-EDAB8E08DF9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searching online, and reach out to your network of contacts. </a:t>
          </a:r>
        </a:p>
      </dgm:t>
    </dgm:pt>
    <dgm:pt modelId="{E7015EE1-C288-46DB-AB72-35036ABD6D76}" type="parTrans" cxnId="{87411D45-09AC-427A-B136-17443623C5F1}">
      <dgm:prSet/>
      <dgm:spPr/>
      <dgm:t>
        <a:bodyPr/>
        <a:lstStyle/>
        <a:p>
          <a:endParaRPr lang="en-US"/>
        </a:p>
      </dgm:t>
    </dgm:pt>
    <dgm:pt modelId="{59AB19F6-62F6-48F3-8CE5-2F939A5078AA}" type="sibTrans" cxnId="{87411D45-09AC-427A-B136-17443623C5F1}">
      <dgm:prSet/>
      <dgm:spPr/>
      <dgm:t>
        <a:bodyPr/>
        <a:lstStyle/>
        <a:p>
          <a:endParaRPr lang="en-US"/>
        </a:p>
      </dgm:t>
    </dgm:pt>
    <dgm:pt modelId="{54493DD1-07CF-41F0-86C0-B0CCA7E7ADC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Attend industry events,  meetings and look for job postings on company websites. </a:t>
          </a:r>
        </a:p>
      </dgm:t>
    </dgm:pt>
    <dgm:pt modelId="{4A5A3FC7-32B8-4AEA-B6E2-6223AE81665F}" type="parTrans" cxnId="{C3F8435F-E347-4B39-B157-814F957CFA8D}">
      <dgm:prSet/>
      <dgm:spPr/>
      <dgm:t>
        <a:bodyPr/>
        <a:lstStyle/>
        <a:p>
          <a:endParaRPr lang="en-US"/>
        </a:p>
      </dgm:t>
    </dgm:pt>
    <dgm:pt modelId="{4A475ED7-DCED-4ECD-8776-5492ED63FAB8}" type="sibTrans" cxnId="{C3F8435F-E347-4B39-B157-814F957CFA8D}">
      <dgm:prSet/>
      <dgm:spPr/>
      <dgm:t>
        <a:bodyPr/>
        <a:lstStyle/>
        <a:p>
          <a:endParaRPr lang="en-US"/>
        </a:p>
      </dgm:t>
    </dgm:pt>
    <dgm:pt modelId="{06BA806C-6507-49CC-BC85-57C20930ED17}" type="pres">
      <dgm:prSet presAssocID="{A1BE5801-4B44-4220-A84C-9D2DAD754006}" presName="root" presStyleCnt="0">
        <dgm:presLayoutVars>
          <dgm:dir/>
          <dgm:resizeHandles val="exact"/>
        </dgm:presLayoutVars>
      </dgm:prSet>
      <dgm:spPr/>
    </dgm:pt>
    <dgm:pt modelId="{016B4CB1-715D-409A-AAAE-58A181749137}" type="pres">
      <dgm:prSet presAssocID="{889B91CC-F9D3-4724-9C52-D52B57D916F2}" presName="compNode" presStyleCnt="0"/>
      <dgm:spPr/>
    </dgm:pt>
    <dgm:pt modelId="{D6D5A60B-4397-4F36-BCB6-F5547A7F2342}" type="pres">
      <dgm:prSet presAssocID="{889B91CC-F9D3-4724-9C52-D52B57D916F2}" presName="iconBgRect" presStyleLbl="bgShp" presStyleIdx="0" presStyleCnt="3"/>
      <dgm:spPr/>
    </dgm:pt>
    <dgm:pt modelId="{8F5BD8DA-7066-4E57-AA31-C436CC995C51}" type="pres">
      <dgm:prSet presAssocID="{889B91CC-F9D3-4724-9C52-D52B57D916F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A737348-FE34-4334-91D4-B6D7F48C9952}" type="pres">
      <dgm:prSet presAssocID="{889B91CC-F9D3-4724-9C52-D52B57D916F2}" presName="spaceRect" presStyleCnt="0"/>
      <dgm:spPr/>
    </dgm:pt>
    <dgm:pt modelId="{5988EF44-C2AC-428C-A85B-A58FDFFA1E29}" type="pres">
      <dgm:prSet presAssocID="{889B91CC-F9D3-4724-9C52-D52B57D916F2}" presName="textRect" presStyleLbl="revTx" presStyleIdx="0" presStyleCnt="3">
        <dgm:presLayoutVars>
          <dgm:chMax val="1"/>
          <dgm:chPref val="1"/>
        </dgm:presLayoutVars>
      </dgm:prSet>
      <dgm:spPr/>
    </dgm:pt>
    <dgm:pt modelId="{59CC0B9E-CE50-430F-9E76-9EE484D3806D}" type="pres">
      <dgm:prSet presAssocID="{C083BF3A-D52A-4E1E-97C9-97771F75979D}" presName="sibTrans" presStyleCnt="0"/>
      <dgm:spPr/>
    </dgm:pt>
    <dgm:pt modelId="{486E8745-8C17-4DB8-B29F-7A15781D2214}" type="pres">
      <dgm:prSet presAssocID="{8B169F0A-4D1A-4DE6-A4B4-EDAB8E08DF94}" presName="compNode" presStyleCnt="0"/>
      <dgm:spPr/>
    </dgm:pt>
    <dgm:pt modelId="{BA3C8A45-6BEA-4450-809B-D4E07DAAD021}" type="pres">
      <dgm:prSet presAssocID="{8B169F0A-4D1A-4DE6-A4B4-EDAB8E08DF94}" presName="iconBgRect" presStyleLbl="bgShp" presStyleIdx="1" presStyleCnt="3"/>
      <dgm:spPr/>
    </dgm:pt>
    <dgm:pt modelId="{20D19B9C-8ECB-43D0-AAA5-A53F2B45A9D7}" type="pres">
      <dgm:prSet presAssocID="{8B169F0A-4D1A-4DE6-A4B4-EDAB8E08DF9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0AEDCCED-93D4-43E3-A52F-6E04C02C907D}" type="pres">
      <dgm:prSet presAssocID="{8B169F0A-4D1A-4DE6-A4B4-EDAB8E08DF94}" presName="spaceRect" presStyleCnt="0"/>
      <dgm:spPr/>
    </dgm:pt>
    <dgm:pt modelId="{F9676A19-9A1E-4F7B-8ABA-998CDEC0BB2E}" type="pres">
      <dgm:prSet presAssocID="{8B169F0A-4D1A-4DE6-A4B4-EDAB8E08DF94}" presName="textRect" presStyleLbl="revTx" presStyleIdx="1" presStyleCnt="3">
        <dgm:presLayoutVars>
          <dgm:chMax val="1"/>
          <dgm:chPref val="1"/>
        </dgm:presLayoutVars>
      </dgm:prSet>
      <dgm:spPr/>
    </dgm:pt>
    <dgm:pt modelId="{333CB02E-A600-468E-B91E-5EDA904C6A74}" type="pres">
      <dgm:prSet presAssocID="{59AB19F6-62F6-48F3-8CE5-2F939A5078AA}" presName="sibTrans" presStyleCnt="0"/>
      <dgm:spPr/>
    </dgm:pt>
    <dgm:pt modelId="{EF280162-CD16-4C10-BED5-7FFEFE48C22B}" type="pres">
      <dgm:prSet presAssocID="{54493DD1-07CF-41F0-86C0-B0CCA7E7ADC5}" presName="compNode" presStyleCnt="0"/>
      <dgm:spPr/>
    </dgm:pt>
    <dgm:pt modelId="{0762D3E5-B1CF-4F74-A4F9-B15159846EC0}" type="pres">
      <dgm:prSet presAssocID="{54493DD1-07CF-41F0-86C0-B0CCA7E7ADC5}" presName="iconBgRect" presStyleLbl="bgShp" presStyleIdx="2" presStyleCnt="3"/>
      <dgm:spPr/>
    </dgm:pt>
    <dgm:pt modelId="{F865BD37-66C2-439D-A46C-CD8B4425B731}" type="pres">
      <dgm:prSet presAssocID="{54493DD1-07CF-41F0-86C0-B0CCA7E7ADC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3071982F-10E1-4BD9-98E1-E487CFB18EE1}" type="pres">
      <dgm:prSet presAssocID="{54493DD1-07CF-41F0-86C0-B0CCA7E7ADC5}" presName="spaceRect" presStyleCnt="0"/>
      <dgm:spPr/>
    </dgm:pt>
    <dgm:pt modelId="{7FE99455-ED46-4F65-A598-846982EDCA17}" type="pres">
      <dgm:prSet presAssocID="{54493DD1-07CF-41F0-86C0-B0CCA7E7ADC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AD9D515-BB5D-435E-B2C9-5629C3709BA9}" type="presOf" srcId="{8B169F0A-4D1A-4DE6-A4B4-EDAB8E08DF94}" destId="{F9676A19-9A1E-4F7B-8ABA-998CDEC0BB2E}" srcOrd="0" destOrd="0" presId="urn:microsoft.com/office/officeart/2018/5/layout/IconCircleLabelList"/>
    <dgm:cxn modelId="{AEEB1224-AA5A-4CC9-849F-991546C6151F}" srcId="{A1BE5801-4B44-4220-A84C-9D2DAD754006}" destId="{889B91CC-F9D3-4724-9C52-D52B57D916F2}" srcOrd="0" destOrd="0" parTransId="{D790B2F1-2666-434E-A48C-6308677F5257}" sibTransId="{C083BF3A-D52A-4E1E-97C9-97771F75979D}"/>
    <dgm:cxn modelId="{C3F8435F-E347-4B39-B157-814F957CFA8D}" srcId="{A1BE5801-4B44-4220-A84C-9D2DAD754006}" destId="{54493DD1-07CF-41F0-86C0-B0CCA7E7ADC5}" srcOrd="2" destOrd="0" parTransId="{4A5A3FC7-32B8-4AEA-B6E2-6223AE81665F}" sibTransId="{4A475ED7-DCED-4ECD-8776-5492ED63FAB8}"/>
    <dgm:cxn modelId="{87411D45-09AC-427A-B136-17443623C5F1}" srcId="{A1BE5801-4B44-4220-A84C-9D2DAD754006}" destId="{8B169F0A-4D1A-4DE6-A4B4-EDAB8E08DF94}" srcOrd="1" destOrd="0" parTransId="{E7015EE1-C288-46DB-AB72-35036ABD6D76}" sibTransId="{59AB19F6-62F6-48F3-8CE5-2F939A5078AA}"/>
    <dgm:cxn modelId="{90762568-DA04-46B4-9DD4-12F3BC80BCC9}" type="presOf" srcId="{54493DD1-07CF-41F0-86C0-B0CCA7E7ADC5}" destId="{7FE99455-ED46-4F65-A598-846982EDCA17}" srcOrd="0" destOrd="0" presId="urn:microsoft.com/office/officeart/2018/5/layout/IconCircleLabelList"/>
    <dgm:cxn modelId="{D9A53F8F-E5AA-4659-B0B9-3D8141B16452}" type="presOf" srcId="{A1BE5801-4B44-4220-A84C-9D2DAD754006}" destId="{06BA806C-6507-49CC-BC85-57C20930ED17}" srcOrd="0" destOrd="0" presId="urn:microsoft.com/office/officeart/2018/5/layout/IconCircleLabelList"/>
    <dgm:cxn modelId="{6C43D795-3DD4-43ED-BB59-7D6916772A83}" type="presOf" srcId="{889B91CC-F9D3-4724-9C52-D52B57D916F2}" destId="{5988EF44-C2AC-428C-A85B-A58FDFFA1E29}" srcOrd="0" destOrd="0" presId="urn:microsoft.com/office/officeart/2018/5/layout/IconCircleLabelList"/>
    <dgm:cxn modelId="{2EB6959C-F908-4D98-B82E-8BB5B2611D0F}" type="presParOf" srcId="{06BA806C-6507-49CC-BC85-57C20930ED17}" destId="{016B4CB1-715D-409A-AAAE-58A181749137}" srcOrd="0" destOrd="0" presId="urn:microsoft.com/office/officeart/2018/5/layout/IconCircleLabelList"/>
    <dgm:cxn modelId="{16E45DEE-ADBF-4417-9CEE-1A04FCB79876}" type="presParOf" srcId="{016B4CB1-715D-409A-AAAE-58A181749137}" destId="{D6D5A60B-4397-4F36-BCB6-F5547A7F2342}" srcOrd="0" destOrd="0" presId="urn:microsoft.com/office/officeart/2018/5/layout/IconCircleLabelList"/>
    <dgm:cxn modelId="{448880FE-3B36-4AA4-AE01-4E5838C93276}" type="presParOf" srcId="{016B4CB1-715D-409A-AAAE-58A181749137}" destId="{8F5BD8DA-7066-4E57-AA31-C436CC995C51}" srcOrd="1" destOrd="0" presId="urn:microsoft.com/office/officeart/2018/5/layout/IconCircleLabelList"/>
    <dgm:cxn modelId="{DD3E6007-A34B-4602-A7C9-1F42A63E8EBB}" type="presParOf" srcId="{016B4CB1-715D-409A-AAAE-58A181749137}" destId="{EA737348-FE34-4334-91D4-B6D7F48C9952}" srcOrd="2" destOrd="0" presId="urn:microsoft.com/office/officeart/2018/5/layout/IconCircleLabelList"/>
    <dgm:cxn modelId="{0757F5A8-4DBD-41EE-98AD-1305508ABA83}" type="presParOf" srcId="{016B4CB1-715D-409A-AAAE-58A181749137}" destId="{5988EF44-C2AC-428C-A85B-A58FDFFA1E29}" srcOrd="3" destOrd="0" presId="urn:microsoft.com/office/officeart/2018/5/layout/IconCircleLabelList"/>
    <dgm:cxn modelId="{2FD5D63F-66FF-4487-8AF8-C9D8184AD8E8}" type="presParOf" srcId="{06BA806C-6507-49CC-BC85-57C20930ED17}" destId="{59CC0B9E-CE50-430F-9E76-9EE484D3806D}" srcOrd="1" destOrd="0" presId="urn:microsoft.com/office/officeart/2018/5/layout/IconCircleLabelList"/>
    <dgm:cxn modelId="{337923DA-D1BC-49C4-AB78-710AF11270F9}" type="presParOf" srcId="{06BA806C-6507-49CC-BC85-57C20930ED17}" destId="{486E8745-8C17-4DB8-B29F-7A15781D2214}" srcOrd="2" destOrd="0" presId="urn:microsoft.com/office/officeart/2018/5/layout/IconCircleLabelList"/>
    <dgm:cxn modelId="{DA7D9605-4602-4185-A856-F4E59EDD69D5}" type="presParOf" srcId="{486E8745-8C17-4DB8-B29F-7A15781D2214}" destId="{BA3C8A45-6BEA-4450-809B-D4E07DAAD021}" srcOrd="0" destOrd="0" presId="urn:microsoft.com/office/officeart/2018/5/layout/IconCircleLabelList"/>
    <dgm:cxn modelId="{D553024B-1A35-45BB-9125-83BCE74CCB29}" type="presParOf" srcId="{486E8745-8C17-4DB8-B29F-7A15781D2214}" destId="{20D19B9C-8ECB-43D0-AAA5-A53F2B45A9D7}" srcOrd="1" destOrd="0" presId="urn:microsoft.com/office/officeart/2018/5/layout/IconCircleLabelList"/>
    <dgm:cxn modelId="{1CF2BD4D-EB0E-4180-8E30-2404407251CF}" type="presParOf" srcId="{486E8745-8C17-4DB8-B29F-7A15781D2214}" destId="{0AEDCCED-93D4-43E3-A52F-6E04C02C907D}" srcOrd="2" destOrd="0" presId="urn:microsoft.com/office/officeart/2018/5/layout/IconCircleLabelList"/>
    <dgm:cxn modelId="{87F92C20-5565-4B1B-AD92-979B037A4AE8}" type="presParOf" srcId="{486E8745-8C17-4DB8-B29F-7A15781D2214}" destId="{F9676A19-9A1E-4F7B-8ABA-998CDEC0BB2E}" srcOrd="3" destOrd="0" presId="urn:microsoft.com/office/officeart/2018/5/layout/IconCircleLabelList"/>
    <dgm:cxn modelId="{F642B8FF-3F81-4593-8E46-7E3A67DA5557}" type="presParOf" srcId="{06BA806C-6507-49CC-BC85-57C20930ED17}" destId="{333CB02E-A600-468E-B91E-5EDA904C6A74}" srcOrd="3" destOrd="0" presId="urn:microsoft.com/office/officeart/2018/5/layout/IconCircleLabelList"/>
    <dgm:cxn modelId="{A3281947-21DD-47C0-A2DE-05B5E9CE8BF8}" type="presParOf" srcId="{06BA806C-6507-49CC-BC85-57C20930ED17}" destId="{EF280162-CD16-4C10-BED5-7FFEFE48C22B}" srcOrd="4" destOrd="0" presId="urn:microsoft.com/office/officeart/2018/5/layout/IconCircleLabelList"/>
    <dgm:cxn modelId="{E459FFEE-EB60-4FEE-8A33-123BACBF92F6}" type="presParOf" srcId="{EF280162-CD16-4C10-BED5-7FFEFE48C22B}" destId="{0762D3E5-B1CF-4F74-A4F9-B15159846EC0}" srcOrd="0" destOrd="0" presId="urn:microsoft.com/office/officeart/2018/5/layout/IconCircleLabelList"/>
    <dgm:cxn modelId="{1BF91CFA-26CE-43BD-8574-5C93FD5599EF}" type="presParOf" srcId="{EF280162-CD16-4C10-BED5-7FFEFE48C22B}" destId="{F865BD37-66C2-439D-A46C-CD8B4425B731}" srcOrd="1" destOrd="0" presId="urn:microsoft.com/office/officeart/2018/5/layout/IconCircleLabelList"/>
    <dgm:cxn modelId="{6A456602-B0A6-44F6-8EBE-2288BB0C6A0D}" type="presParOf" srcId="{EF280162-CD16-4C10-BED5-7FFEFE48C22B}" destId="{3071982F-10E1-4BD9-98E1-E487CFB18EE1}" srcOrd="2" destOrd="0" presId="urn:microsoft.com/office/officeart/2018/5/layout/IconCircleLabelList"/>
    <dgm:cxn modelId="{FD4D29D4-0029-452A-8351-D4BAEFD6C4F0}" type="presParOf" srcId="{EF280162-CD16-4C10-BED5-7FFEFE48C22B}" destId="{7FE99455-ED46-4F65-A598-846982EDCA1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89F6171E-DBEC-4E31-9C50-DCF784CEB530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288C852-7DDE-4E15-9B41-BDB580931565}">
      <dgm:prSet/>
      <dgm:spPr>
        <a:solidFill>
          <a:srgbClr val="54A021"/>
        </a:solidFill>
        <a:ln>
          <a:solidFill>
            <a:srgbClr val="54A021"/>
          </a:solidFill>
        </a:ln>
      </dgm:spPr>
      <dgm:t>
        <a:bodyPr/>
        <a:lstStyle/>
        <a:p>
          <a:r>
            <a:rPr lang="en-US"/>
            <a:t>Be</a:t>
          </a:r>
        </a:p>
      </dgm:t>
    </dgm:pt>
    <dgm:pt modelId="{6F9F8749-A8A9-4454-8EE9-1B8DAA94CBE1}" type="parTrans" cxnId="{55B6961A-DCA2-4B87-95B2-A91276A83CBD}">
      <dgm:prSet/>
      <dgm:spPr/>
      <dgm:t>
        <a:bodyPr/>
        <a:lstStyle/>
        <a:p>
          <a:endParaRPr lang="en-US"/>
        </a:p>
      </dgm:t>
    </dgm:pt>
    <dgm:pt modelId="{0770B3AE-7B46-4520-A05B-607F8F83A956}" type="sibTrans" cxnId="{55B6961A-DCA2-4B87-95B2-A91276A83CBD}">
      <dgm:prSet/>
      <dgm:spPr/>
      <dgm:t>
        <a:bodyPr/>
        <a:lstStyle/>
        <a:p>
          <a:endParaRPr lang="en-US"/>
        </a:p>
      </dgm:t>
    </dgm:pt>
    <dgm:pt modelId="{1FDBABBA-BEC4-4E4C-A267-C10C14403160}">
      <dgm:prSet/>
      <dgm:spPr>
        <a:gradFill flip="none" rotWithShape="0">
          <a:gsLst>
            <a:gs pos="0">
              <a:srgbClr val="54A021">
                <a:tint val="66000"/>
                <a:satMod val="160000"/>
              </a:srgbClr>
            </a:gs>
            <a:gs pos="50000">
              <a:srgbClr val="54A021">
                <a:tint val="44500"/>
                <a:satMod val="160000"/>
              </a:srgbClr>
            </a:gs>
            <a:gs pos="100000">
              <a:srgbClr val="54A021">
                <a:tint val="23500"/>
                <a:satMod val="160000"/>
              </a:srgbClr>
            </a:gs>
          </a:gsLst>
          <a:lin ang="2700000" scaled="1"/>
          <a:tileRect/>
        </a:gradFill>
        <a:ln>
          <a:solidFill>
            <a:srgbClr val="54A021">
              <a:alpha val="90000"/>
            </a:srgbClr>
          </a:solidFill>
        </a:ln>
      </dgm:spPr>
      <dgm:t>
        <a:bodyPr/>
        <a:lstStyle/>
        <a:p>
          <a:r>
            <a:rPr lang="en-US"/>
            <a:t>Changing careers can be a challenging, so it's important to prepare for potential obstacles. </a:t>
          </a:r>
        </a:p>
      </dgm:t>
    </dgm:pt>
    <dgm:pt modelId="{6B3EFB67-9A08-4E91-A485-8CBE76B9CCF2}" type="parTrans" cxnId="{A458972B-475E-4B84-B54C-A363A9088334}">
      <dgm:prSet/>
      <dgm:spPr/>
      <dgm:t>
        <a:bodyPr/>
        <a:lstStyle/>
        <a:p>
          <a:endParaRPr lang="en-US"/>
        </a:p>
      </dgm:t>
    </dgm:pt>
    <dgm:pt modelId="{22B2B6DF-741E-40C8-B91B-191CB32BB728}" type="sibTrans" cxnId="{A458972B-475E-4B84-B54C-A363A9088334}">
      <dgm:prSet/>
      <dgm:spPr/>
      <dgm:t>
        <a:bodyPr/>
        <a:lstStyle/>
        <a:p>
          <a:endParaRPr lang="en-US"/>
        </a:p>
      </dgm:t>
    </dgm:pt>
    <dgm:pt modelId="{E99D10A2-BA20-4A42-997B-459E7BC7E908}">
      <dgm:prSet/>
      <dgm:spPr>
        <a:solidFill>
          <a:srgbClr val="92D050"/>
        </a:solidFill>
        <a:ln>
          <a:solidFill>
            <a:srgbClr val="92D050"/>
          </a:solidFill>
        </a:ln>
      </dgm:spPr>
      <dgm:t>
        <a:bodyPr/>
        <a:lstStyle/>
        <a:p>
          <a:r>
            <a:rPr lang="en-US"/>
            <a:t>Prepare</a:t>
          </a:r>
        </a:p>
      </dgm:t>
    </dgm:pt>
    <dgm:pt modelId="{D1A0102E-E682-44A4-B478-2495AFB4FEBB}" type="parTrans" cxnId="{B914885F-51E3-4F7E-BD80-9C96044107F5}">
      <dgm:prSet/>
      <dgm:spPr/>
      <dgm:t>
        <a:bodyPr/>
        <a:lstStyle/>
        <a:p>
          <a:endParaRPr lang="en-US"/>
        </a:p>
      </dgm:t>
    </dgm:pt>
    <dgm:pt modelId="{1BC7F0C5-B6FE-41E4-899D-2E45B2D8F6BF}" type="sibTrans" cxnId="{B914885F-51E3-4F7E-BD80-9C96044107F5}">
      <dgm:prSet/>
      <dgm:spPr/>
      <dgm:t>
        <a:bodyPr/>
        <a:lstStyle/>
        <a:p>
          <a:endParaRPr lang="en-US"/>
        </a:p>
      </dgm:t>
    </dgm:pt>
    <dgm:pt modelId="{FE7ECB63-A128-4448-9742-ACC7BA8CAA56}">
      <dgm:prSet/>
      <dgm:spPr>
        <a:gradFill flip="none" rotWithShape="0">
          <a:gsLst>
            <a:gs pos="0">
              <a:srgbClr val="92D050">
                <a:tint val="66000"/>
                <a:satMod val="160000"/>
              </a:srgbClr>
            </a:gs>
            <a:gs pos="50000">
              <a:srgbClr val="92D050">
                <a:tint val="44500"/>
                <a:satMod val="160000"/>
              </a:srgbClr>
            </a:gs>
            <a:gs pos="100000">
              <a:srgbClr val="92D050">
                <a:tint val="23500"/>
                <a:satMod val="160000"/>
              </a:srgbClr>
            </a:gs>
          </a:gsLst>
          <a:lin ang="2700000" scaled="1"/>
          <a:tileRect/>
        </a:gradFill>
        <a:ln>
          <a:solidFill>
            <a:srgbClr val="92D050">
              <a:alpha val="90000"/>
            </a:srgbClr>
          </a:solidFill>
        </a:ln>
      </dgm:spPr>
      <dgm:t>
        <a:bodyPr/>
        <a:lstStyle/>
        <a:p>
          <a:r>
            <a:rPr lang="en-US" dirty="0"/>
            <a:t>Prepare for a job search that may take longer than expected and be willing to make sacrifices in the short term. </a:t>
          </a:r>
        </a:p>
      </dgm:t>
    </dgm:pt>
    <dgm:pt modelId="{D1939BA0-BA01-407E-B21A-E273B4C63B5B}" type="parTrans" cxnId="{534810A7-1296-4E5B-B890-2D472002DCCC}">
      <dgm:prSet/>
      <dgm:spPr/>
      <dgm:t>
        <a:bodyPr/>
        <a:lstStyle/>
        <a:p>
          <a:endParaRPr lang="en-US"/>
        </a:p>
      </dgm:t>
    </dgm:pt>
    <dgm:pt modelId="{7308E338-2DC2-4687-B32D-3202B32E5873}" type="sibTrans" cxnId="{534810A7-1296-4E5B-B890-2D472002DCCC}">
      <dgm:prSet/>
      <dgm:spPr/>
      <dgm:t>
        <a:bodyPr/>
        <a:lstStyle/>
        <a:p>
          <a:endParaRPr lang="en-US"/>
        </a:p>
      </dgm:t>
    </dgm:pt>
    <dgm:pt modelId="{EE69ED74-691F-4C4D-962D-3734B7E7A6E3}">
      <dgm:prSet/>
      <dgm:spPr>
        <a:solidFill>
          <a:srgbClr val="E6B91E"/>
        </a:solidFill>
        <a:ln>
          <a:solidFill>
            <a:srgbClr val="E6B91E"/>
          </a:solidFill>
        </a:ln>
      </dgm:spPr>
      <dgm:t>
        <a:bodyPr/>
        <a:lstStyle/>
        <a:p>
          <a:r>
            <a:rPr lang="en-US"/>
            <a:t>Keep</a:t>
          </a:r>
        </a:p>
      </dgm:t>
    </dgm:pt>
    <dgm:pt modelId="{E2C3D095-D05A-4AB8-85AF-CA7E2BB51F65}" type="parTrans" cxnId="{6D6D2F98-3F9E-42AE-9B18-C8B94A520F58}">
      <dgm:prSet/>
      <dgm:spPr/>
      <dgm:t>
        <a:bodyPr/>
        <a:lstStyle/>
        <a:p>
          <a:endParaRPr lang="en-US"/>
        </a:p>
      </dgm:t>
    </dgm:pt>
    <dgm:pt modelId="{20FD6675-92CB-4BC9-B156-9F1556A033DC}" type="sibTrans" cxnId="{6D6D2F98-3F9E-42AE-9B18-C8B94A520F58}">
      <dgm:prSet/>
      <dgm:spPr/>
      <dgm:t>
        <a:bodyPr/>
        <a:lstStyle/>
        <a:p>
          <a:endParaRPr lang="en-US"/>
        </a:p>
      </dgm:t>
    </dgm:pt>
    <dgm:pt modelId="{278CDEFC-3273-42DB-BB42-F6BFD37687B7}">
      <dgm:prSet/>
      <dgm:spPr>
        <a:gradFill flip="none" rotWithShape="0">
          <a:gsLst>
            <a:gs pos="0">
              <a:srgbClr val="E6B91E">
                <a:tint val="66000"/>
                <a:satMod val="160000"/>
              </a:srgbClr>
            </a:gs>
            <a:gs pos="50000">
              <a:srgbClr val="E6B91E">
                <a:tint val="44500"/>
                <a:satMod val="160000"/>
              </a:srgbClr>
            </a:gs>
            <a:gs pos="100000">
              <a:srgbClr val="E6B91E">
                <a:tint val="23500"/>
                <a:satMod val="160000"/>
              </a:srgbClr>
            </a:gs>
          </a:gsLst>
          <a:lin ang="2700000" scaled="1"/>
          <a:tileRect/>
        </a:gradFill>
        <a:ln>
          <a:solidFill>
            <a:srgbClr val="E6B91E">
              <a:alpha val="90000"/>
            </a:srgbClr>
          </a:solidFill>
        </a:ln>
      </dgm:spPr>
      <dgm:t>
        <a:bodyPr/>
        <a:lstStyle/>
        <a:p>
          <a:r>
            <a:rPr lang="en-US"/>
            <a:t>Keep your long-term goals in mind and remember that it's okay to take your time.  </a:t>
          </a:r>
        </a:p>
      </dgm:t>
    </dgm:pt>
    <dgm:pt modelId="{EC60B9A1-29FC-467B-B581-5F6135D8C6D6}" type="parTrans" cxnId="{7E99B039-779D-4E38-90E6-6E3EDCB93EF0}">
      <dgm:prSet/>
      <dgm:spPr/>
      <dgm:t>
        <a:bodyPr/>
        <a:lstStyle/>
        <a:p>
          <a:endParaRPr lang="en-US"/>
        </a:p>
      </dgm:t>
    </dgm:pt>
    <dgm:pt modelId="{52128274-8586-49EA-B4B2-031C3ECDFC88}" type="sibTrans" cxnId="{7E99B039-779D-4E38-90E6-6E3EDCB93EF0}">
      <dgm:prSet/>
      <dgm:spPr/>
      <dgm:t>
        <a:bodyPr/>
        <a:lstStyle/>
        <a:p>
          <a:endParaRPr lang="en-US"/>
        </a:p>
      </dgm:t>
    </dgm:pt>
    <dgm:pt modelId="{39C8638C-5ED6-4F84-90AE-EAC3782558D6}" type="pres">
      <dgm:prSet presAssocID="{89F6171E-DBEC-4E31-9C50-DCF784CEB530}" presName="Name0" presStyleCnt="0">
        <dgm:presLayoutVars>
          <dgm:dir/>
          <dgm:animLvl val="lvl"/>
          <dgm:resizeHandles val="exact"/>
        </dgm:presLayoutVars>
      </dgm:prSet>
      <dgm:spPr/>
    </dgm:pt>
    <dgm:pt modelId="{B3958543-D457-4B6B-801D-4FAA7A6E0014}" type="pres">
      <dgm:prSet presAssocID="{E288C852-7DDE-4E15-9B41-BDB580931565}" presName="linNode" presStyleCnt="0"/>
      <dgm:spPr/>
    </dgm:pt>
    <dgm:pt modelId="{7B42A390-91A6-40B5-9FFB-392BBCECE186}" type="pres">
      <dgm:prSet presAssocID="{E288C852-7DDE-4E15-9B41-BDB580931565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D7F7377A-8350-4BAF-BA00-8AACC62A5278}" type="pres">
      <dgm:prSet presAssocID="{E288C852-7DDE-4E15-9B41-BDB580931565}" presName="descendantText" presStyleLbl="alignAccFollowNode1" presStyleIdx="0" presStyleCnt="3">
        <dgm:presLayoutVars>
          <dgm:bulletEnabled/>
        </dgm:presLayoutVars>
      </dgm:prSet>
      <dgm:spPr/>
    </dgm:pt>
    <dgm:pt modelId="{41F91218-FB51-47B1-ADC7-3D9776F5C837}" type="pres">
      <dgm:prSet presAssocID="{0770B3AE-7B46-4520-A05B-607F8F83A956}" presName="sp" presStyleCnt="0"/>
      <dgm:spPr/>
    </dgm:pt>
    <dgm:pt modelId="{56B4C0C2-2A45-4FA2-A743-82017C612F57}" type="pres">
      <dgm:prSet presAssocID="{E99D10A2-BA20-4A42-997B-459E7BC7E908}" presName="linNode" presStyleCnt="0"/>
      <dgm:spPr/>
    </dgm:pt>
    <dgm:pt modelId="{16206EA1-F869-4683-AAFE-5FA6CED48739}" type="pres">
      <dgm:prSet presAssocID="{E99D10A2-BA20-4A42-997B-459E7BC7E908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9998C0CE-08A7-459B-ABBA-4BEFE28288ED}" type="pres">
      <dgm:prSet presAssocID="{E99D10A2-BA20-4A42-997B-459E7BC7E908}" presName="descendantText" presStyleLbl="alignAccFollowNode1" presStyleIdx="1" presStyleCnt="3">
        <dgm:presLayoutVars>
          <dgm:bulletEnabled/>
        </dgm:presLayoutVars>
      </dgm:prSet>
      <dgm:spPr/>
    </dgm:pt>
    <dgm:pt modelId="{32434C64-0992-48D1-807A-451CE770BC11}" type="pres">
      <dgm:prSet presAssocID="{1BC7F0C5-B6FE-41E4-899D-2E45B2D8F6BF}" presName="sp" presStyleCnt="0"/>
      <dgm:spPr/>
    </dgm:pt>
    <dgm:pt modelId="{2CB94EBF-F869-4942-A1AE-6276E238AABD}" type="pres">
      <dgm:prSet presAssocID="{EE69ED74-691F-4C4D-962D-3734B7E7A6E3}" presName="linNode" presStyleCnt="0"/>
      <dgm:spPr/>
    </dgm:pt>
    <dgm:pt modelId="{09FCE4F8-E7C5-4135-839A-0E0D36CD0F9E}" type="pres">
      <dgm:prSet presAssocID="{EE69ED74-691F-4C4D-962D-3734B7E7A6E3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C6949D09-7C48-426A-B309-AA2A837D68E7}" type="pres">
      <dgm:prSet presAssocID="{EE69ED74-691F-4C4D-962D-3734B7E7A6E3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C4604708-5999-46D8-937A-3676106B209B}" type="presOf" srcId="{89F6171E-DBEC-4E31-9C50-DCF784CEB530}" destId="{39C8638C-5ED6-4F84-90AE-EAC3782558D6}" srcOrd="0" destOrd="0" presId="urn:microsoft.com/office/officeart/2016/7/layout/VerticalSolidActionList"/>
    <dgm:cxn modelId="{26C8FD13-A54C-44B3-82C9-0083A2C9D1A2}" type="presOf" srcId="{278CDEFC-3273-42DB-BB42-F6BFD37687B7}" destId="{C6949D09-7C48-426A-B309-AA2A837D68E7}" srcOrd="0" destOrd="0" presId="urn:microsoft.com/office/officeart/2016/7/layout/VerticalSolidActionList"/>
    <dgm:cxn modelId="{55B6961A-DCA2-4B87-95B2-A91276A83CBD}" srcId="{89F6171E-DBEC-4E31-9C50-DCF784CEB530}" destId="{E288C852-7DDE-4E15-9B41-BDB580931565}" srcOrd="0" destOrd="0" parTransId="{6F9F8749-A8A9-4454-8EE9-1B8DAA94CBE1}" sibTransId="{0770B3AE-7B46-4520-A05B-607F8F83A956}"/>
    <dgm:cxn modelId="{A458972B-475E-4B84-B54C-A363A9088334}" srcId="{E288C852-7DDE-4E15-9B41-BDB580931565}" destId="{1FDBABBA-BEC4-4E4C-A267-C10C14403160}" srcOrd="0" destOrd="0" parTransId="{6B3EFB67-9A08-4E91-A485-8CBE76B9CCF2}" sibTransId="{22B2B6DF-741E-40C8-B91B-191CB32BB728}"/>
    <dgm:cxn modelId="{7E99B039-779D-4E38-90E6-6E3EDCB93EF0}" srcId="{EE69ED74-691F-4C4D-962D-3734B7E7A6E3}" destId="{278CDEFC-3273-42DB-BB42-F6BFD37687B7}" srcOrd="0" destOrd="0" parTransId="{EC60B9A1-29FC-467B-B581-5F6135D8C6D6}" sibTransId="{52128274-8586-49EA-B4B2-031C3ECDFC88}"/>
    <dgm:cxn modelId="{B914885F-51E3-4F7E-BD80-9C96044107F5}" srcId="{89F6171E-DBEC-4E31-9C50-DCF784CEB530}" destId="{E99D10A2-BA20-4A42-997B-459E7BC7E908}" srcOrd="1" destOrd="0" parTransId="{D1A0102E-E682-44A4-B478-2495AFB4FEBB}" sibTransId="{1BC7F0C5-B6FE-41E4-899D-2E45B2D8F6BF}"/>
    <dgm:cxn modelId="{B9FC4157-651D-4B02-9C7D-3E2414B22D9D}" type="presOf" srcId="{E99D10A2-BA20-4A42-997B-459E7BC7E908}" destId="{16206EA1-F869-4683-AAFE-5FA6CED48739}" srcOrd="0" destOrd="0" presId="urn:microsoft.com/office/officeart/2016/7/layout/VerticalSolidActionList"/>
    <dgm:cxn modelId="{6D6D2F98-3F9E-42AE-9B18-C8B94A520F58}" srcId="{89F6171E-DBEC-4E31-9C50-DCF784CEB530}" destId="{EE69ED74-691F-4C4D-962D-3734B7E7A6E3}" srcOrd="2" destOrd="0" parTransId="{E2C3D095-D05A-4AB8-85AF-CA7E2BB51F65}" sibTransId="{20FD6675-92CB-4BC9-B156-9F1556A033DC}"/>
    <dgm:cxn modelId="{B062399D-0EBB-4E94-8EF6-C19EE3D39AE3}" type="presOf" srcId="{1FDBABBA-BEC4-4E4C-A267-C10C14403160}" destId="{D7F7377A-8350-4BAF-BA00-8AACC62A5278}" srcOrd="0" destOrd="0" presId="urn:microsoft.com/office/officeart/2016/7/layout/VerticalSolidActionList"/>
    <dgm:cxn modelId="{534810A7-1296-4E5B-B890-2D472002DCCC}" srcId="{E99D10A2-BA20-4A42-997B-459E7BC7E908}" destId="{FE7ECB63-A128-4448-9742-ACC7BA8CAA56}" srcOrd="0" destOrd="0" parTransId="{D1939BA0-BA01-407E-B21A-E273B4C63B5B}" sibTransId="{7308E338-2DC2-4687-B32D-3202B32E5873}"/>
    <dgm:cxn modelId="{84C206D0-8893-4615-B319-BBF5F4A4B15F}" type="presOf" srcId="{E288C852-7DDE-4E15-9B41-BDB580931565}" destId="{7B42A390-91A6-40B5-9FFB-392BBCECE186}" srcOrd="0" destOrd="0" presId="urn:microsoft.com/office/officeart/2016/7/layout/VerticalSolidActionList"/>
    <dgm:cxn modelId="{03BA12D2-7B99-4CCF-98B6-70375E440ADC}" type="presOf" srcId="{FE7ECB63-A128-4448-9742-ACC7BA8CAA56}" destId="{9998C0CE-08A7-459B-ABBA-4BEFE28288ED}" srcOrd="0" destOrd="0" presId="urn:microsoft.com/office/officeart/2016/7/layout/VerticalSolidActionList"/>
    <dgm:cxn modelId="{D56161E9-A3A2-4A3A-AF2A-EC5CD2585181}" type="presOf" srcId="{EE69ED74-691F-4C4D-962D-3734B7E7A6E3}" destId="{09FCE4F8-E7C5-4135-839A-0E0D36CD0F9E}" srcOrd="0" destOrd="0" presId="urn:microsoft.com/office/officeart/2016/7/layout/VerticalSolidActionList"/>
    <dgm:cxn modelId="{754E3A86-B733-45AF-8223-FCCD2E4D25AE}" type="presParOf" srcId="{39C8638C-5ED6-4F84-90AE-EAC3782558D6}" destId="{B3958543-D457-4B6B-801D-4FAA7A6E0014}" srcOrd="0" destOrd="0" presId="urn:microsoft.com/office/officeart/2016/7/layout/VerticalSolidActionList"/>
    <dgm:cxn modelId="{1E5B4283-296C-420B-9CB2-203D7DB0657D}" type="presParOf" srcId="{B3958543-D457-4B6B-801D-4FAA7A6E0014}" destId="{7B42A390-91A6-40B5-9FFB-392BBCECE186}" srcOrd="0" destOrd="0" presId="urn:microsoft.com/office/officeart/2016/7/layout/VerticalSolidActionList"/>
    <dgm:cxn modelId="{6A13F4F4-53C1-4878-A8E6-CFF5971D1CF3}" type="presParOf" srcId="{B3958543-D457-4B6B-801D-4FAA7A6E0014}" destId="{D7F7377A-8350-4BAF-BA00-8AACC62A5278}" srcOrd="1" destOrd="0" presId="urn:microsoft.com/office/officeart/2016/7/layout/VerticalSolidActionList"/>
    <dgm:cxn modelId="{8257F2FD-E33D-4DEE-8FE9-42F2C68B90D2}" type="presParOf" srcId="{39C8638C-5ED6-4F84-90AE-EAC3782558D6}" destId="{41F91218-FB51-47B1-ADC7-3D9776F5C837}" srcOrd="1" destOrd="0" presId="urn:microsoft.com/office/officeart/2016/7/layout/VerticalSolidActionList"/>
    <dgm:cxn modelId="{E0125C99-454E-4B7E-BFCC-71D5FBFC2AA5}" type="presParOf" srcId="{39C8638C-5ED6-4F84-90AE-EAC3782558D6}" destId="{56B4C0C2-2A45-4FA2-A743-82017C612F57}" srcOrd="2" destOrd="0" presId="urn:microsoft.com/office/officeart/2016/7/layout/VerticalSolidActionList"/>
    <dgm:cxn modelId="{4554DF6D-AA8F-4732-8D44-3B240E23D42B}" type="presParOf" srcId="{56B4C0C2-2A45-4FA2-A743-82017C612F57}" destId="{16206EA1-F869-4683-AAFE-5FA6CED48739}" srcOrd="0" destOrd="0" presId="urn:microsoft.com/office/officeart/2016/7/layout/VerticalSolidActionList"/>
    <dgm:cxn modelId="{92081F27-3DB3-48E5-8F57-84F140615687}" type="presParOf" srcId="{56B4C0C2-2A45-4FA2-A743-82017C612F57}" destId="{9998C0CE-08A7-459B-ABBA-4BEFE28288ED}" srcOrd="1" destOrd="0" presId="urn:microsoft.com/office/officeart/2016/7/layout/VerticalSolidActionList"/>
    <dgm:cxn modelId="{0415D8F9-500E-4DDC-A616-6AE2855B1743}" type="presParOf" srcId="{39C8638C-5ED6-4F84-90AE-EAC3782558D6}" destId="{32434C64-0992-48D1-807A-451CE770BC11}" srcOrd="3" destOrd="0" presId="urn:microsoft.com/office/officeart/2016/7/layout/VerticalSolidActionList"/>
    <dgm:cxn modelId="{A3687C5E-0306-4FB0-A6F2-F24F5376F22A}" type="presParOf" srcId="{39C8638C-5ED6-4F84-90AE-EAC3782558D6}" destId="{2CB94EBF-F869-4942-A1AE-6276E238AABD}" srcOrd="4" destOrd="0" presId="urn:microsoft.com/office/officeart/2016/7/layout/VerticalSolidActionList"/>
    <dgm:cxn modelId="{87DCF9CC-6B96-4975-9F08-0FB78CBB44CC}" type="presParOf" srcId="{2CB94EBF-F869-4942-A1AE-6276E238AABD}" destId="{09FCE4F8-E7C5-4135-839A-0E0D36CD0F9E}" srcOrd="0" destOrd="0" presId="urn:microsoft.com/office/officeart/2016/7/layout/VerticalSolidActionList"/>
    <dgm:cxn modelId="{022BBDE5-40BC-4DAF-AE3F-B985F5010AFE}" type="presParOf" srcId="{2CB94EBF-F869-4942-A1AE-6276E238AABD}" destId="{C6949D09-7C48-426A-B309-AA2A837D68E7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A98CBCDC-D778-49FF-82D7-FC1163BFE6B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843DAC6-38A9-4062-8AB0-6752A8790A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It's important to track your progress as you make a career change. </a:t>
          </a:r>
        </a:p>
      </dgm:t>
    </dgm:pt>
    <dgm:pt modelId="{4AE79C15-913B-4623-944D-902388E656AE}" type="parTrans" cxnId="{56B6AE49-EE2D-4330-AC0B-7037FFCF5DE7}">
      <dgm:prSet/>
      <dgm:spPr/>
      <dgm:t>
        <a:bodyPr/>
        <a:lstStyle/>
        <a:p>
          <a:endParaRPr lang="en-US"/>
        </a:p>
      </dgm:t>
    </dgm:pt>
    <dgm:pt modelId="{C0AC23CE-25EB-4124-841D-5F8AE4364642}" type="sibTrans" cxnId="{56B6AE49-EE2D-4330-AC0B-7037FFCF5DE7}">
      <dgm:prSet/>
      <dgm:spPr/>
      <dgm:t>
        <a:bodyPr/>
        <a:lstStyle/>
        <a:p>
          <a:endParaRPr lang="en-US"/>
        </a:p>
      </dgm:t>
    </dgm:pt>
    <dgm:pt modelId="{98292C38-CF35-49A5-B953-2E24FE0046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Recording your progress and seeing how far you've come can help you stay motivated. </a:t>
          </a:r>
        </a:p>
      </dgm:t>
    </dgm:pt>
    <dgm:pt modelId="{616DA18F-5AAF-4B54-B09C-746B98B6A557}" type="parTrans" cxnId="{B612A825-0B7F-48B6-9146-F1D7996A0FE0}">
      <dgm:prSet/>
      <dgm:spPr/>
      <dgm:t>
        <a:bodyPr/>
        <a:lstStyle/>
        <a:p>
          <a:endParaRPr lang="en-US"/>
        </a:p>
      </dgm:t>
    </dgm:pt>
    <dgm:pt modelId="{F92F30F5-3081-4A62-A0F5-F639F6C69F7C}" type="sibTrans" cxnId="{B612A825-0B7F-48B6-9146-F1D7996A0FE0}">
      <dgm:prSet/>
      <dgm:spPr/>
      <dgm:t>
        <a:bodyPr/>
        <a:lstStyle/>
        <a:p>
          <a:endParaRPr lang="en-US"/>
        </a:p>
      </dgm:t>
    </dgm:pt>
    <dgm:pt modelId="{4674B096-D626-47A3-BDDF-4A33930B60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Keep a journal, set goals, and celebrate your accomplishments along the way. </a:t>
          </a:r>
        </a:p>
      </dgm:t>
    </dgm:pt>
    <dgm:pt modelId="{6BA965E0-483D-4B71-BC6E-29196B753F8B}" type="parTrans" cxnId="{CBB62ECA-6C1A-4496-AB37-74EA31274975}">
      <dgm:prSet/>
      <dgm:spPr/>
      <dgm:t>
        <a:bodyPr/>
        <a:lstStyle/>
        <a:p>
          <a:endParaRPr lang="en-US"/>
        </a:p>
      </dgm:t>
    </dgm:pt>
    <dgm:pt modelId="{F2363F59-B296-495C-8D72-BB55DE5302E7}" type="sibTrans" cxnId="{CBB62ECA-6C1A-4496-AB37-74EA31274975}">
      <dgm:prSet/>
      <dgm:spPr/>
      <dgm:t>
        <a:bodyPr/>
        <a:lstStyle/>
        <a:p>
          <a:endParaRPr lang="en-US"/>
        </a:p>
      </dgm:t>
    </dgm:pt>
    <dgm:pt modelId="{3BEF9748-68C3-4B0A-B91E-A819A9ED0E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Use your journal to help you re-evaluate your goals as you make progress. </a:t>
          </a:r>
        </a:p>
      </dgm:t>
    </dgm:pt>
    <dgm:pt modelId="{FDEC7BF2-B30C-4360-A33C-9C6F8CF4B803}" type="parTrans" cxnId="{1A8C5029-8377-4FEF-A6AD-B914C1DEB95B}">
      <dgm:prSet/>
      <dgm:spPr/>
      <dgm:t>
        <a:bodyPr/>
        <a:lstStyle/>
        <a:p>
          <a:endParaRPr lang="en-US"/>
        </a:p>
      </dgm:t>
    </dgm:pt>
    <dgm:pt modelId="{976EBB3B-26B9-45AF-8B9A-54C4A1F80963}" type="sibTrans" cxnId="{1A8C5029-8377-4FEF-A6AD-B914C1DEB95B}">
      <dgm:prSet/>
      <dgm:spPr/>
      <dgm:t>
        <a:bodyPr/>
        <a:lstStyle/>
        <a:p>
          <a:endParaRPr lang="en-US"/>
        </a:p>
      </dgm:t>
    </dgm:pt>
    <dgm:pt modelId="{D55A3358-87CB-4517-AF1F-E90D348DFFC4}" type="pres">
      <dgm:prSet presAssocID="{A98CBCDC-D778-49FF-82D7-FC1163BFE6B8}" presName="root" presStyleCnt="0">
        <dgm:presLayoutVars>
          <dgm:dir/>
          <dgm:resizeHandles val="exact"/>
        </dgm:presLayoutVars>
      </dgm:prSet>
      <dgm:spPr/>
    </dgm:pt>
    <dgm:pt modelId="{55804E38-3C62-42FD-A4B2-BFCC1737AC42}" type="pres">
      <dgm:prSet presAssocID="{5843DAC6-38A9-4062-8AB0-6752A8790A1C}" presName="compNode" presStyleCnt="0"/>
      <dgm:spPr/>
    </dgm:pt>
    <dgm:pt modelId="{8CB4F348-BFAA-4F11-A6E9-60608E4E9CFF}" type="pres">
      <dgm:prSet presAssocID="{5843DAC6-38A9-4062-8AB0-6752A8790A1C}" presName="bgRect" presStyleLbl="bgShp" presStyleIdx="0" presStyleCnt="4"/>
      <dgm:spPr/>
    </dgm:pt>
    <dgm:pt modelId="{9096246E-C607-4FDB-AEF3-6881668944A5}" type="pres">
      <dgm:prSet presAssocID="{5843DAC6-38A9-4062-8AB0-6752A8790A1C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5094C749-8CD0-49C0-ABFB-51E1272A6C5B}" type="pres">
      <dgm:prSet presAssocID="{5843DAC6-38A9-4062-8AB0-6752A8790A1C}" presName="spaceRect" presStyleCnt="0"/>
      <dgm:spPr/>
    </dgm:pt>
    <dgm:pt modelId="{A01453D0-756E-4265-A1C7-0774D857BE90}" type="pres">
      <dgm:prSet presAssocID="{5843DAC6-38A9-4062-8AB0-6752A8790A1C}" presName="parTx" presStyleLbl="revTx" presStyleIdx="0" presStyleCnt="4">
        <dgm:presLayoutVars>
          <dgm:chMax val="0"/>
          <dgm:chPref val="0"/>
        </dgm:presLayoutVars>
      </dgm:prSet>
      <dgm:spPr/>
    </dgm:pt>
    <dgm:pt modelId="{A55E0707-92DB-491F-8EA4-5E74F0C9F6EF}" type="pres">
      <dgm:prSet presAssocID="{C0AC23CE-25EB-4124-841D-5F8AE4364642}" presName="sibTrans" presStyleCnt="0"/>
      <dgm:spPr/>
    </dgm:pt>
    <dgm:pt modelId="{8BE4877D-B9F1-4515-9C4D-CCB6A270A52F}" type="pres">
      <dgm:prSet presAssocID="{98292C38-CF35-49A5-B953-2E24FE00469D}" presName="compNode" presStyleCnt="0"/>
      <dgm:spPr/>
    </dgm:pt>
    <dgm:pt modelId="{346CB169-13BE-4513-A7F2-688606141C62}" type="pres">
      <dgm:prSet presAssocID="{98292C38-CF35-49A5-B953-2E24FE00469D}" presName="bgRect" presStyleLbl="bgShp" presStyleIdx="1" presStyleCnt="4"/>
      <dgm:spPr/>
    </dgm:pt>
    <dgm:pt modelId="{D8D5657E-FE95-417F-B16A-1DB16B3D824C}" type="pres">
      <dgm:prSet presAssocID="{98292C38-CF35-49A5-B953-2E24FE00469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CD92644E-B70E-4FA3-B5F8-38FF0431359B}" type="pres">
      <dgm:prSet presAssocID="{98292C38-CF35-49A5-B953-2E24FE00469D}" presName="spaceRect" presStyleCnt="0"/>
      <dgm:spPr/>
    </dgm:pt>
    <dgm:pt modelId="{720D9077-5F51-4525-9770-34E23EE7EF21}" type="pres">
      <dgm:prSet presAssocID="{98292C38-CF35-49A5-B953-2E24FE00469D}" presName="parTx" presStyleLbl="revTx" presStyleIdx="1" presStyleCnt="4">
        <dgm:presLayoutVars>
          <dgm:chMax val="0"/>
          <dgm:chPref val="0"/>
        </dgm:presLayoutVars>
      </dgm:prSet>
      <dgm:spPr/>
    </dgm:pt>
    <dgm:pt modelId="{1BFAD687-F7DB-45D7-ADC7-8C3863C29B72}" type="pres">
      <dgm:prSet presAssocID="{F92F30F5-3081-4A62-A0F5-F639F6C69F7C}" presName="sibTrans" presStyleCnt="0"/>
      <dgm:spPr/>
    </dgm:pt>
    <dgm:pt modelId="{A3C90C9A-7A63-47F6-ACB5-5C2B51729C06}" type="pres">
      <dgm:prSet presAssocID="{4674B096-D626-47A3-BDDF-4A33930B60AF}" presName="compNode" presStyleCnt="0"/>
      <dgm:spPr/>
    </dgm:pt>
    <dgm:pt modelId="{F10C7502-2E14-4CD7-8559-0B65CC0C319E}" type="pres">
      <dgm:prSet presAssocID="{4674B096-D626-47A3-BDDF-4A33930B60AF}" presName="bgRect" presStyleLbl="bgShp" presStyleIdx="2" presStyleCnt="4"/>
      <dgm:spPr/>
    </dgm:pt>
    <dgm:pt modelId="{1D28E13B-5FF1-4F95-A2AD-E47CA1842DB6}" type="pres">
      <dgm:prSet presAssocID="{4674B096-D626-47A3-BDDF-4A33930B60A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71CF8F9D-E01D-49F4-A298-E74555B50077}" type="pres">
      <dgm:prSet presAssocID="{4674B096-D626-47A3-BDDF-4A33930B60AF}" presName="spaceRect" presStyleCnt="0"/>
      <dgm:spPr/>
    </dgm:pt>
    <dgm:pt modelId="{31FBF7C7-6CAD-4BB8-990F-3B6BC37C271E}" type="pres">
      <dgm:prSet presAssocID="{4674B096-D626-47A3-BDDF-4A33930B60AF}" presName="parTx" presStyleLbl="revTx" presStyleIdx="2" presStyleCnt="4">
        <dgm:presLayoutVars>
          <dgm:chMax val="0"/>
          <dgm:chPref val="0"/>
        </dgm:presLayoutVars>
      </dgm:prSet>
      <dgm:spPr/>
    </dgm:pt>
    <dgm:pt modelId="{EA46ED54-A5D2-403B-A827-0ECA699D82FB}" type="pres">
      <dgm:prSet presAssocID="{F2363F59-B296-495C-8D72-BB55DE5302E7}" presName="sibTrans" presStyleCnt="0"/>
      <dgm:spPr/>
    </dgm:pt>
    <dgm:pt modelId="{320145A5-4179-4997-A052-D3708E5B7D3F}" type="pres">
      <dgm:prSet presAssocID="{3BEF9748-68C3-4B0A-B91E-A819A9ED0EA1}" presName="compNode" presStyleCnt="0"/>
      <dgm:spPr/>
    </dgm:pt>
    <dgm:pt modelId="{51653546-E377-45D9-9B68-F5B587B48829}" type="pres">
      <dgm:prSet presAssocID="{3BEF9748-68C3-4B0A-B91E-A819A9ED0EA1}" presName="bgRect" presStyleLbl="bgShp" presStyleIdx="3" presStyleCnt="4"/>
      <dgm:spPr/>
    </dgm:pt>
    <dgm:pt modelId="{A8C4379F-1424-4915-81E4-C59680555276}" type="pres">
      <dgm:prSet presAssocID="{3BEF9748-68C3-4B0A-B91E-A819A9ED0EA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833BD2B5-FAE7-4699-A48B-A04123AB31C6}" type="pres">
      <dgm:prSet presAssocID="{3BEF9748-68C3-4B0A-B91E-A819A9ED0EA1}" presName="spaceRect" presStyleCnt="0"/>
      <dgm:spPr/>
    </dgm:pt>
    <dgm:pt modelId="{BE66D154-893E-4AF2-B13B-4E3D0A5FDE72}" type="pres">
      <dgm:prSet presAssocID="{3BEF9748-68C3-4B0A-B91E-A819A9ED0EA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612A825-0B7F-48B6-9146-F1D7996A0FE0}" srcId="{A98CBCDC-D778-49FF-82D7-FC1163BFE6B8}" destId="{98292C38-CF35-49A5-B953-2E24FE00469D}" srcOrd="1" destOrd="0" parTransId="{616DA18F-5AAF-4B54-B09C-746B98B6A557}" sibTransId="{F92F30F5-3081-4A62-A0F5-F639F6C69F7C}"/>
    <dgm:cxn modelId="{1A8C5029-8377-4FEF-A6AD-B914C1DEB95B}" srcId="{A98CBCDC-D778-49FF-82D7-FC1163BFE6B8}" destId="{3BEF9748-68C3-4B0A-B91E-A819A9ED0EA1}" srcOrd="3" destOrd="0" parTransId="{FDEC7BF2-B30C-4360-A33C-9C6F8CF4B803}" sibTransId="{976EBB3B-26B9-45AF-8B9A-54C4A1F80963}"/>
    <dgm:cxn modelId="{5D39CC64-29EC-4D47-8F3B-D2707185EFED}" type="presOf" srcId="{3BEF9748-68C3-4B0A-B91E-A819A9ED0EA1}" destId="{BE66D154-893E-4AF2-B13B-4E3D0A5FDE72}" srcOrd="0" destOrd="0" presId="urn:microsoft.com/office/officeart/2018/2/layout/IconVerticalSolidList"/>
    <dgm:cxn modelId="{56B6AE49-EE2D-4330-AC0B-7037FFCF5DE7}" srcId="{A98CBCDC-D778-49FF-82D7-FC1163BFE6B8}" destId="{5843DAC6-38A9-4062-8AB0-6752A8790A1C}" srcOrd="0" destOrd="0" parTransId="{4AE79C15-913B-4623-944D-902388E656AE}" sibTransId="{C0AC23CE-25EB-4124-841D-5F8AE4364642}"/>
    <dgm:cxn modelId="{E48C617B-3898-4D0B-A112-633CDA035CF7}" type="presOf" srcId="{A98CBCDC-D778-49FF-82D7-FC1163BFE6B8}" destId="{D55A3358-87CB-4517-AF1F-E90D348DFFC4}" srcOrd="0" destOrd="0" presId="urn:microsoft.com/office/officeart/2018/2/layout/IconVerticalSolidList"/>
    <dgm:cxn modelId="{889BCB7D-965B-4734-9D65-C7E0FD7E2713}" type="presOf" srcId="{5843DAC6-38A9-4062-8AB0-6752A8790A1C}" destId="{A01453D0-756E-4265-A1C7-0774D857BE90}" srcOrd="0" destOrd="0" presId="urn:microsoft.com/office/officeart/2018/2/layout/IconVerticalSolidList"/>
    <dgm:cxn modelId="{CBB62ECA-6C1A-4496-AB37-74EA31274975}" srcId="{A98CBCDC-D778-49FF-82D7-FC1163BFE6B8}" destId="{4674B096-D626-47A3-BDDF-4A33930B60AF}" srcOrd="2" destOrd="0" parTransId="{6BA965E0-483D-4B71-BC6E-29196B753F8B}" sibTransId="{F2363F59-B296-495C-8D72-BB55DE5302E7}"/>
    <dgm:cxn modelId="{7D49F3F0-657F-486A-86C3-23896F8589B6}" type="presOf" srcId="{4674B096-D626-47A3-BDDF-4A33930B60AF}" destId="{31FBF7C7-6CAD-4BB8-990F-3B6BC37C271E}" srcOrd="0" destOrd="0" presId="urn:microsoft.com/office/officeart/2018/2/layout/IconVerticalSolidList"/>
    <dgm:cxn modelId="{43F956F6-C3B5-49AA-A0F3-B21B10758351}" type="presOf" srcId="{98292C38-CF35-49A5-B953-2E24FE00469D}" destId="{720D9077-5F51-4525-9770-34E23EE7EF21}" srcOrd="0" destOrd="0" presId="urn:microsoft.com/office/officeart/2018/2/layout/IconVerticalSolidList"/>
    <dgm:cxn modelId="{9C98DD54-14E2-4618-80C1-6323F80EFB6A}" type="presParOf" srcId="{D55A3358-87CB-4517-AF1F-E90D348DFFC4}" destId="{55804E38-3C62-42FD-A4B2-BFCC1737AC42}" srcOrd="0" destOrd="0" presId="urn:microsoft.com/office/officeart/2018/2/layout/IconVerticalSolidList"/>
    <dgm:cxn modelId="{827AC61F-ABDB-4541-AAC0-24F36A9C6241}" type="presParOf" srcId="{55804E38-3C62-42FD-A4B2-BFCC1737AC42}" destId="{8CB4F348-BFAA-4F11-A6E9-60608E4E9CFF}" srcOrd="0" destOrd="0" presId="urn:microsoft.com/office/officeart/2018/2/layout/IconVerticalSolidList"/>
    <dgm:cxn modelId="{7CB41AE1-A7B7-4E7B-A33E-DBA6119E3101}" type="presParOf" srcId="{55804E38-3C62-42FD-A4B2-BFCC1737AC42}" destId="{9096246E-C607-4FDB-AEF3-6881668944A5}" srcOrd="1" destOrd="0" presId="urn:microsoft.com/office/officeart/2018/2/layout/IconVerticalSolidList"/>
    <dgm:cxn modelId="{BF646E30-2CEF-4820-AAB7-9BF2715D420B}" type="presParOf" srcId="{55804E38-3C62-42FD-A4B2-BFCC1737AC42}" destId="{5094C749-8CD0-49C0-ABFB-51E1272A6C5B}" srcOrd="2" destOrd="0" presId="urn:microsoft.com/office/officeart/2018/2/layout/IconVerticalSolidList"/>
    <dgm:cxn modelId="{7CCCF0C3-BB82-4B16-9478-B51B88765CAB}" type="presParOf" srcId="{55804E38-3C62-42FD-A4B2-BFCC1737AC42}" destId="{A01453D0-756E-4265-A1C7-0774D857BE90}" srcOrd="3" destOrd="0" presId="urn:microsoft.com/office/officeart/2018/2/layout/IconVerticalSolidList"/>
    <dgm:cxn modelId="{E7CAF414-9F20-4FC1-B23B-791C52B61840}" type="presParOf" srcId="{D55A3358-87CB-4517-AF1F-E90D348DFFC4}" destId="{A55E0707-92DB-491F-8EA4-5E74F0C9F6EF}" srcOrd="1" destOrd="0" presId="urn:microsoft.com/office/officeart/2018/2/layout/IconVerticalSolidList"/>
    <dgm:cxn modelId="{327FFC25-3AB0-4378-B302-349F595EA586}" type="presParOf" srcId="{D55A3358-87CB-4517-AF1F-E90D348DFFC4}" destId="{8BE4877D-B9F1-4515-9C4D-CCB6A270A52F}" srcOrd="2" destOrd="0" presId="urn:microsoft.com/office/officeart/2018/2/layout/IconVerticalSolidList"/>
    <dgm:cxn modelId="{959ACC9D-75E3-4DCD-9392-AA1DE0778FD2}" type="presParOf" srcId="{8BE4877D-B9F1-4515-9C4D-CCB6A270A52F}" destId="{346CB169-13BE-4513-A7F2-688606141C62}" srcOrd="0" destOrd="0" presId="urn:microsoft.com/office/officeart/2018/2/layout/IconVerticalSolidList"/>
    <dgm:cxn modelId="{CDA642F5-302F-4D41-960D-3BACF070FB14}" type="presParOf" srcId="{8BE4877D-B9F1-4515-9C4D-CCB6A270A52F}" destId="{D8D5657E-FE95-417F-B16A-1DB16B3D824C}" srcOrd="1" destOrd="0" presId="urn:microsoft.com/office/officeart/2018/2/layout/IconVerticalSolidList"/>
    <dgm:cxn modelId="{D3873CC7-1465-4EFF-BDCF-E0695AB3CD47}" type="presParOf" srcId="{8BE4877D-B9F1-4515-9C4D-CCB6A270A52F}" destId="{CD92644E-B70E-4FA3-B5F8-38FF0431359B}" srcOrd="2" destOrd="0" presId="urn:microsoft.com/office/officeart/2018/2/layout/IconVerticalSolidList"/>
    <dgm:cxn modelId="{10EA2C3A-D2B2-48FC-82B4-1B0C79724FE7}" type="presParOf" srcId="{8BE4877D-B9F1-4515-9C4D-CCB6A270A52F}" destId="{720D9077-5F51-4525-9770-34E23EE7EF21}" srcOrd="3" destOrd="0" presId="urn:microsoft.com/office/officeart/2018/2/layout/IconVerticalSolidList"/>
    <dgm:cxn modelId="{9D80E9AF-6747-421A-A100-2AEEAF40C821}" type="presParOf" srcId="{D55A3358-87CB-4517-AF1F-E90D348DFFC4}" destId="{1BFAD687-F7DB-45D7-ADC7-8C3863C29B72}" srcOrd="3" destOrd="0" presId="urn:microsoft.com/office/officeart/2018/2/layout/IconVerticalSolidList"/>
    <dgm:cxn modelId="{4905D15E-6A2C-41FA-96D0-304A4757DB2E}" type="presParOf" srcId="{D55A3358-87CB-4517-AF1F-E90D348DFFC4}" destId="{A3C90C9A-7A63-47F6-ACB5-5C2B51729C06}" srcOrd="4" destOrd="0" presId="urn:microsoft.com/office/officeart/2018/2/layout/IconVerticalSolidList"/>
    <dgm:cxn modelId="{AFF2D483-9728-4D18-A6CF-F6B8FA1B4A46}" type="presParOf" srcId="{A3C90C9A-7A63-47F6-ACB5-5C2B51729C06}" destId="{F10C7502-2E14-4CD7-8559-0B65CC0C319E}" srcOrd="0" destOrd="0" presId="urn:microsoft.com/office/officeart/2018/2/layout/IconVerticalSolidList"/>
    <dgm:cxn modelId="{4707D7ED-0DE8-4482-BF3A-A74B646E1D65}" type="presParOf" srcId="{A3C90C9A-7A63-47F6-ACB5-5C2B51729C06}" destId="{1D28E13B-5FF1-4F95-A2AD-E47CA1842DB6}" srcOrd="1" destOrd="0" presId="urn:microsoft.com/office/officeart/2018/2/layout/IconVerticalSolidList"/>
    <dgm:cxn modelId="{0E7BA919-64A0-427D-AD63-9CD1B1FE3F89}" type="presParOf" srcId="{A3C90C9A-7A63-47F6-ACB5-5C2B51729C06}" destId="{71CF8F9D-E01D-49F4-A298-E74555B50077}" srcOrd="2" destOrd="0" presId="urn:microsoft.com/office/officeart/2018/2/layout/IconVerticalSolidList"/>
    <dgm:cxn modelId="{947E3400-31B6-4573-8887-708F5B0153CC}" type="presParOf" srcId="{A3C90C9A-7A63-47F6-ACB5-5C2B51729C06}" destId="{31FBF7C7-6CAD-4BB8-990F-3B6BC37C271E}" srcOrd="3" destOrd="0" presId="urn:microsoft.com/office/officeart/2018/2/layout/IconVerticalSolidList"/>
    <dgm:cxn modelId="{3DEED6F1-04D6-4891-8156-A2B72C77E660}" type="presParOf" srcId="{D55A3358-87CB-4517-AF1F-E90D348DFFC4}" destId="{EA46ED54-A5D2-403B-A827-0ECA699D82FB}" srcOrd="5" destOrd="0" presId="urn:microsoft.com/office/officeart/2018/2/layout/IconVerticalSolidList"/>
    <dgm:cxn modelId="{76460A1D-51BD-4B84-A887-0D9ABB67DA2D}" type="presParOf" srcId="{D55A3358-87CB-4517-AF1F-E90D348DFFC4}" destId="{320145A5-4179-4997-A052-D3708E5B7D3F}" srcOrd="6" destOrd="0" presId="urn:microsoft.com/office/officeart/2018/2/layout/IconVerticalSolidList"/>
    <dgm:cxn modelId="{36DFE384-8348-45E1-B7FD-0242723EF9ED}" type="presParOf" srcId="{320145A5-4179-4997-A052-D3708E5B7D3F}" destId="{51653546-E377-45D9-9B68-F5B587B48829}" srcOrd="0" destOrd="0" presId="urn:microsoft.com/office/officeart/2018/2/layout/IconVerticalSolidList"/>
    <dgm:cxn modelId="{DD3BBA53-5983-4F0D-81BF-63A508B2A5EF}" type="presParOf" srcId="{320145A5-4179-4997-A052-D3708E5B7D3F}" destId="{A8C4379F-1424-4915-81E4-C59680555276}" srcOrd="1" destOrd="0" presId="urn:microsoft.com/office/officeart/2018/2/layout/IconVerticalSolidList"/>
    <dgm:cxn modelId="{EB8D3740-9FD3-4A27-8624-7CAB6CFAFBED}" type="presParOf" srcId="{320145A5-4179-4997-A052-D3708E5B7D3F}" destId="{833BD2B5-FAE7-4699-A48B-A04123AB31C6}" srcOrd="2" destOrd="0" presId="urn:microsoft.com/office/officeart/2018/2/layout/IconVerticalSolidList"/>
    <dgm:cxn modelId="{B38C4AC1-B3A6-4385-A0BF-49E0065724DF}" type="presParOf" srcId="{320145A5-4179-4997-A052-D3708E5B7D3F}" destId="{BE66D154-893E-4AF2-B13B-4E3D0A5FDE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C3D09CA2-DE52-433F-AEA6-F076BEF7425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5EA9852E-2107-47B9-9A8F-313C87F370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Seek support from friends, family, and professionals. </a:t>
          </a:r>
        </a:p>
      </dgm:t>
    </dgm:pt>
    <dgm:pt modelId="{0FE495B0-E5F4-4CB5-9F73-EAC82F13D67E}" type="parTrans" cxnId="{1155220C-84AF-4985-8DAB-B83A6FC63598}">
      <dgm:prSet/>
      <dgm:spPr/>
      <dgm:t>
        <a:bodyPr/>
        <a:lstStyle/>
        <a:p>
          <a:endParaRPr lang="en-US"/>
        </a:p>
      </dgm:t>
    </dgm:pt>
    <dgm:pt modelId="{9F63D150-C828-46F1-9612-890C7A26E11D}" type="sibTrans" cxnId="{1155220C-84AF-4985-8DAB-B83A6FC63598}">
      <dgm:prSet/>
      <dgm:spPr/>
      <dgm:t>
        <a:bodyPr/>
        <a:lstStyle/>
        <a:p>
          <a:endParaRPr lang="en-US"/>
        </a:p>
      </dgm:t>
    </dgm:pt>
    <dgm:pt modelId="{120D811F-0E1D-4AEE-A9A2-D52CD36CE0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Making a career change can challenge you, so it's important to have a support system. </a:t>
          </a:r>
        </a:p>
      </dgm:t>
    </dgm:pt>
    <dgm:pt modelId="{A8B05B54-74B3-4E35-B6C8-361F32D56DA1}" type="parTrans" cxnId="{081E64D3-8238-40DB-9D63-A1F37536F5BB}">
      <dgm:prSet/>
      <dgm:spPr/>
      <dgm:t>
        <a:bodyPr/>
        <a:lstStyle/>
        <a:p>
          <a:endParaRPr lang="en-US"/>
        </a:p>
      </dgm:t>
    </dgm:pt>
    <dgm:pt modelId="{3F38FF6A-98C4-4510-8E16-345D24634FE2}" type="sibTrans" cxnId="{081E64D3-8238-40DB-9D63-A1F37536F5BB}">
      <dgm:prSet/>
      <dgm:spPr/>
      <dgm:t>
        <a:bodyPr/>
        <a:lstStyle/>
        <a:p>
          <a:endParaRPr lang="en-US"/>
        </a:p>
      </dgm:t>
    </dgm:pt>
    <dgm:pt modelId="{A60F0A17-DDB9-4C64-9567-D6F908929CF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Talk to people who have successfully transitioned to a new career and ask for advice from career counsellors or coaches. </a:t>
          </a:r>
        </a:p>
      </dgm:t>
    </dgm:pt>
    <dgm:pt modelId="{D5C7A747-8C49-4058-BD0E-D507ACC1A2A2}" type="parTrans" cxnId="{77A5C433-8936-4F8D-9839-7FF71A7656EC}">
      <dgm:prSet/>
      <dgm:spPr/>
      <dgm:t>
        <a:bodyPr/>
        <a:lstStyle/>
        <a:p>
          <a:endParaRPr lang="en-US"/>
        </a:p>
      </dgm:t>
    </dgm:pt>
    <dgm:pt modelId="{DC7EFBBC-7821-45B9-9986-E2022ADEC9AF}" type="sibTrans" cxnId="{77A5C433-8936-4F8D-9839-7FF71A7656EC}">
      <dgm:prSet/>
      <dgm:spPr/>
      <dgm:t>
        <a:bodyPr/>
        <a:lstStyle/>
        <a:p>
          <a:endParaRPr lang="en-US"/>
        </a:p>
      </dgm:t>
    </dgm:pt>
    <dgm:pt modelId="{EEC53CF1-9370-4449-A3EF-A8A8EB04100C}" type="pres">
      <dgm:prSet presAssocID="{C3D09CA2-DE52-433F-AEA6-F076BEF7425A}" presName="root" presStyleCnt="0">
        <dgm:presLayoutVars>
          <dgm:dir/>
          <dgm:resizeHandles val="exact"/>
        </dgm:presLayoutVars>
      </dgm:prSet>
      <dgm:spPr/>
    </dgm:pt>
    <dgm:pt modelId="{8C9FD0C6-86AB-4B7C-8742-A33533BECFFD}" type="pres">
      <dgm:prSet presAssocID="{5EA9852E-2107-47B9-9A8F-313C87F3705A}" presName="compNode" presStyleCnt="0"/>
      <dgm:spPr/>
    </dgm:pt>
    <dgm:pt modelId="{F7DAC72B-7276-4A07-A17C-F02325B976AF}" type="pres">
      <dgm:prSet presAssocID="{5EA9852E-2107-47B9-9A8F-313C87F3705A}" presName="bgRect" presStyleLbl="bgShp" presStyleIdx="0" presStyleCnt="3"/>
      <dgm:spPr/>
    </dgm:pt>
    <dgm:pt modelId="{B5E7465F-25D2-413F-8BF7-5A798A797BD9}" type="pres">
      <dgm:prSet presAssocID="{5EA9852E-2107-47B9-9A8F-313C87F3705A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04295BE1-A289-4ADD-9622-0827C8E42492}" type="pres">
      <dgm:prSet presAssocID="{5EA9852E-2107-47B9-9A8F-313C87F3705A}" presName="spaceRect" presStyleCnt="0"/>
      <dgm:spPr/>
    </dgm:pt>
    <dgm:pt modelId="{A0BC5B36-F255-4AE0-AE17-2F739B188429}" type="pres">
      <dgm:prSet presAssocID="{5EA9852E-2107-47B9-9A8F-313C87F3705A}" presName="parTx" presStyleLbl="revTx" presStyleIdx="0" presStyleCnt="3">
        <dgm:presLayoutVars>
          <dgm:chMax val="0"/>
          <dgm:chPref val="0"/>
        </dgm:presLayoutVars>
      </dgm:prSet>
      <dgm:spPr/>
    </dgm:pt>
    <dgm:pt modelId="{5652C931-0754-445E-9240-CDE074C190F0}" type="pres">
      <dgm:prSet presAssocID="{9F63D150-C828-46F1-9612-890C7A26E11D}" presName="sibTrans" presStyleCnt="0"/>
      <dgm:spPr/>
    </dgm:pt>
    <dgm:pt modelId="{8C86E593-C369-44DF-94FF-02CDB5DAE6C0}" type="pres">
      <dgm:prSet presAssocID="{120D811F-0E1D-4AEE-A9A2-D52CD36CE0E7}" presName="compNode" presStyleCnt="0"/>
      <dgm:spPr/>
    </dgm:pt>
    <dgm:pt modelId="{0D86DC1F-5F4D-482D-8700-1611D70E1315}" type="pres">
      <dgm:prSet presAssocID="{120D811F-0E1D-4AEE-A9A2-D52CD36CE0E7}" presName="bgRect" presStyleLbl="bgShp" presStyleIdx="1" presStyleCnt="3"/>
      <dgm:spPr/>
    </dgm:pt>
    <dgm:pt modelId="{299BDDEB-BB9A-4B95-91A2-94C7BA5E4C81}" type="pres">
      <dgm:prSet presAssocID="{120D811F-0E1D-4AEE-A9A2-D52CD36CE0E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5A879AA9-C830-4EEE-B8FF-40D7EE98D9F4}" type="pres">
      <dgm:prSet presAssocID="{120D811F-0E1D-4AEE-A9A2-D52CD36CE0E7}" presName="spaceRect" presStyleCnt="0"/>
      <dgm:spPr/>
    </dgm:pt>
    <dgm:pt modelId="{66128CA8-D97B-40CB-AE5A-6EC8D5964C65}" type="pres">
      <dgm:prSet presAssocID="{120D811F-0E1D-4AEE-A9A2-D52CD36CE0E7}" presName="parTx" presStyleLbl="revTx" presStyleIdx="1" presStyleCnt="3">
        <dgm:presLayoutVars>
          <dgm:chMax val="0"/>
          <dgm:chPref val="0"/>
        </dgm:presLayoutVars>
      </dgm:prSet>
      <dgm:spPr/>
    </dgm:pt>
    <dgm:pt modelId="{85DD9B0F-9E13-4612-A501-82ED79B3C75E}" type="pres">
      <dgm:prSet presAssocID="{3F38FF6A-98C4-4510-8E16-345D24634FE2}" presName="sibTrans" presStyleCnt="0"/>
      <dgm:spPr/>
    </dgm:pt>
    <dgm:pt modelId="{873DDB67-4BBA-4E91-A24C-7BEFB91A06A0}" type="pres">
      <dgm:prSet presAssocID="{A60F0A17-DDB9-4C64-9567-D6F908929CF7}" presName="compNode" presStyleCnt="0"/>
      <dgm:spPr/>
    </dgm:pt>
    <dgm:pt modelId="{96CC0F52-03E5-4615-9969-D4589EFC7BF6}" type="pres">
      <dgm:prSet presAssocID="{A60F0A17-DDB9-4C64-9567-D6F908929CF7}" presName="bgRect" presStyleLbl="bgShp" presStyleIdx="2" presStyleCnt="3"/>
      <dgm:spPr/>
    </dgm:pt>
    <dgm:pt modelId="{B209E945-EF07-4EA0-8CD4-0D6B65FAD382}" type="pres">
      <dgm:prSet presAssocID="{A60F0A17-DDB9-4C64-9567-D6F908929CF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BF251EE8-3533-4F51-9B83-5CD3614C6228}" type="pres">
      <dgm:prSet presAssocID="{A60F0A17-DDB9-4C64-9567-D6F908929CF7}" presName="spaceRect" presStyleCnt="0"/>
      <dgm:spPr/>
    </dgm:pt>
    <dgm:pt modelId="{28D04F24-6BA6-47D3-8FE5-5A2206A5A151}" type="pres">
      <dgm:prSet presAssocID="{A60F0A17-DDB9-4C64-9567-D6F908929CF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155220C-84AF-4985-8DAB-B83A6FC63598}" srcId="{C3D09CA2-DE52-433F-AEA6-F076BEF7425A}" destId="{5EA9852E-2107-47B9-9A8F-313C87F3705A}" srcOrd="0" destOrd="0" parTransId="{0FE495B0-E5F4-4CB5-9F73-EAC82F13D67E}" sibTransId="{9F63D150-C828-46F1-9612-890C7A26E11D}"/>
    <dgm:cxn modelId="{77A5C433-8936-4F8D-9839-7FF71A7656EC}" srcId="{C3D09CA2-DE52-433F-AEA6-F076BEF7425A}" destId="{A60F0A17-DDB9-4C64-9567-D6F908929CF7}" srcOrd="2" destOrd="0" parTransId="{D5C7A747-8C49-4058-BD0E-D507ACC1A2A2}" sibTransId="{DC7EFBBC-7821-45B9-9986-E2022ADEC9AF}"/>
    <dgm:cxn modelId="{92339F57-16F6-4BA2-B89B-6F5AAC7F8810}" type="presOf" srcId="{5EA9852E-2107-47B9-9A8F-313C87F3705A}" destId="{A0BC5B36-F255-4AE0-AE17-2F739B188429}" srcOrd="0" destOrd="0" presId="urn:microsoft.com/office/officeart/2018/2/layout/IconVerticalSolidList"/>
    <dgm:cxn modelId="{37EF0DC7-F25D-49B6-8FD6-F0E5A2062D59}" type="presOf" srcId="{C3D09CA2-DE52-433F-AEA6-F076BEF7425A}" destId="{EEC53CF1-9370-4449-A3EF-A8A8EB04100C}" srcOrd="0" destOrd="0" presId="urn:microsoft.com/office/officeart/2018/2/layout/IconVerticalSolidList"/>
    <dgm:cxn modelId="{081E64D3-8238-40DB-9D63-A1F37536F5BB}" srcId="{C3D09CA2-DE52-433F-AEA6-F076BEF7425A}" destId="{120D811F-0E1D-4AEE-A9A2-D52CD36CE0E7}" srcOrd="1" destOrd="0" parTransId="{A8B05B54-74B3-4E35-B6C8-361F32D56DA1}" sibTransId="{3F38FF6A-98C4-4510-8E16-345D24634FE2}"/>
    <dgm:cxn modelId="{52193BD4-C9B7-4B5D-9C85-F2FDF3691569}" type="presOf" srcId="{120D811F-0E1D-4AEE-A9A2-D52CD36CE0E7}" destId="{66128CA8-D97B-40CB-AE5A-6EC8D5964C65}" srcOrd="0" destOrd="0" presId="urn:microsoft.com/office/officeart/2018/2/layout/IconVerticalSolidList"/>
    <dgm:cxn modelId="{DF15BED7-7F05-4A32-BA83-480446CE5E2D}" type="presOf" srcId="{A60F0A17-DDB9-4C64-9567-D6F908929CF7}" destId="{28D04F24-6BA6-47D3-8FE5-5A2206A5A151}" srcOrd="0" destOrd="0" presId="urn:microsoft.com/office/officeart/2018/2/layout/IconVerticalSolidList"/>
    <dgm:cxn modelId="{D0F77348-B220-423A-BD1E-129D214BA83B}" type="presParOf" srcId="{EEC53CF1-9370-4449-A3EF-A8A8EB04100C}" destId="{8C9FD0C6-86AB-4B7C-8742-A33533BECFFD}" srcOrd="0" destOrd="0" presId="urn:microsoft.com/office/officeart/2018/2/layout/IconVerticalSolidList"/>
    <dgm:cxn modelId="{AC05AABA-77E8-4701-BC9B-6CC5AB23F9CC}" type="presParOf" srcId="{8C9FD0C6-86AB-4B7C-8742-A33533BECFFD}" destId="{F7DAC72B-7276-4A07-A17C-F02325B976AF}" srcOrd="0" destOrd="0" presId="urn:microsoft.com/office/officeart/2018/2/layout/IconVerticalSolidList"/>
    <dgm:cxn modelId="{BB27EA7F-89F8-42A8-8F7D-F9B2D3030C90}" type="presParOf" srcId="{8C9FD0C6-86AB-4B7C-8742-A33533BECFFD}" destId="{B5E7465F-25D2-413F-8BF7-5A798A797BD9}" srcOrd="1" destOrd="0" presId="urn:microsoft.com/office/officeart/2018/2/layout/IconVerticalSolidList"/>
    <dgm:cxn modelId="{B6ADAD6B-0C3F-4E8B-BCAA-A8A02E6F4F11}" type="presParOf" srcId="{8C9FD0C6-86AB-4B7C-8742-A33533BECFFD}" destId="{04295BE1-A289-4ADD-9622-0827C8E42492}" srcOrd="2" destOrd="0" presId="urn:microsoft.com/office/officeart/2018/2/layout/IconVerticalSolidList"/>
    <dgm:cxn modelId="{EF6AD113-5C37-4A9B-B5E6-CF6A2ABBD4AC}" type="presParOf" srcId="{8C9FD0C6-86AB-4B7C-8742-A33533BECFFD}" destId="{A0BC5B36-F255-4AE0-AE17-2F739B188429}" srcOrd="3" destOrd="0" presId="urn:microsoft.com/office/officeart/2018/2/layout/IconVerticalSolidList"/>
    <dgm:cxn modelId="{8AAD3738-A5F7-4141-B784-3F44AF746E00}" type="presParOf" srcId="{EEC53CF1-9370-4449-A3EF-A8A8EB04100C}" destId="{5652C931-0754-445E-9240-CDE074C190F0}" srcOrd="1" destOrd="0" presId="urn:microsoft.com/office/officeart/2018/2/layout/IconVerticalSolidList"/>
    <dgm:cxn modelId="{FA4E8D30-7570-4E90-B89A-C075E93CC76C}" type="presParOf" srcId="{EEC53CF1-9370-4449-A3EF-A8A8EB04100C}" destId="{8C86E593-C369-44DF-94FF-02CDB5DAE6C0}" srcOrd="2" destOrd="0" presId="urn:microsoft.com/office/officeart/2018/2/layout/IconVerticalSolidList"/>
    <dgm:cxn modelId="{DC88177F-E853-4B83-834F-54F82DD20A41}" type="presParOf" srcId="{8C86E593-C369-44DF-94FF-02CDB5DAE6C0}" destId="{0D86DC1F-5F4D-482D-8700-1611D70E1315}" srcOrd="0" destOrd="0" presId="urn:microsoft.com/office/officeart/2018/2/layout/IconVerticalSolidList"/>
    <dgm:cxn modelId="{E2B43FA4-41AD-4E52-8CE9-A6EB7F788B4C}" type="presParOf" srcId="{8C86E593-C369-44DF-94FF-02CDB5DAE6C0}" destId="{299BDDEB-BB9A-4B95-91A2-94C7BA5E4C81}" srcOrd="1" destOrd="0" presId="urn:microsoft.com/office/officeart/2018/2/layout/IconVerticalSolidList"/>
    <dgm:cxn modelId="{EBC89568-23A8-4D57-9188-4C6FFC2411E7}" type="presParOf" srcId="{8C86E593-C369-44DF-94FF-02CDB5DAE6C0}" destId="{5A879AA9-C830-4EEE-B8FF-40D7EE98D9F4}" srcOrd="2" destOrd="0" presId="urn:microsoft.com/office/officeart/2018/2/layout/IconVerticalSolidList"/>
    <dgm:cxn modelId="{6CE15744-A07F-4983-A501-390A58CE914C}" type="presParOf" srcId="{8C86E593-C369-44DF-94FF-02CDB5DAE6C0}" destId="{66128CA8-D97B-40CB-AE5A-6EC8D5964C65}" srcOrd="3" destOrd="0" presId="urn:microsoft.com/office/officeart/2018/2/layout/IconVerticalSolidList"/>
    <dgm:cxn modelId="{8B8CC42F-4399-4E0C-83B6-F3F555D4796C}" type="presParOf" srcId="{EEC53CF1-9370-4449-A3EF-A8A8EB04100C}" destId="{85DD9B0F-9E13-4612-A501-82ED79B3C75E}" srcOrd="3" destOrd="0" presId="urn:microsoft.com/office/officeart/2018/2/layout/IconVerticalSolidList"/>
    <dgm:cxn modelId="{75430A04-E49E-4C3D-AEBC-0F9BFA43D923}" type="presParOf" srcId="{EEC53CF1-9370-4449-A3EF-A8A8EB04100C}" destId="{873DDB67-4BBA-4E91-A24C-7BEFB91A06A0}" srcOrd="4" destOrd="0" presId="urn:microsoft.com/office/officeart/2018/2/layout/IconVerticalSolidList"/>
    <dgm:cxn modelId="{B57DF65E-D5E1-4F9D-BB8A-7998AF33284E}" type="presParOf" srcId="{873DDB67-4BBA-4E91-A24C-7BEFB91A06A0}" destId="{96CC0F52-03E5-4615-9969-D4589EFC7BF6}" srcOrd="0" destOrd="0" presId="urn:microsoft.com/office/officeart/2018/2/layout/IconVerticalSolidList"/>
    <dgm:cxn modelId="{411E4B53-1685-49C7-96C5-55D01E0B0C27}" type="presParOf" srcId="{873DDB67-4BBA-4E91-A24C-7BEFB91A06A0}" destId="{B209E945-EF07-4EA0-8CD4-0D6B65FAD382}" srcOrd="1" destOrd="0" presId="urn:microsoft.com/office/officeart/2018/2/layout/IconVerticalSolidList"/>
    <dgm:cxn modelId="{B4AF859F-0070-4817-8B1E-006278B25E50}" type="presParOf" srcId="{873DDB67-4BBA-4E91-A24C-7BEFB91A06A0}" destId="{BF251EE8-3533-4F51-9B83-5CD3614C6228}" srcOrd="2" destOrd="0" presId="urn:microsoft.com/office/officeart/2018/2/layout/IconVerticalSolidList"/>
    <dgm:cxn modelId="{BB8DD705-87F3-47C5-9A0F-262BBFE0ABB5}" type="presParOf" srcId="{873DDB67-4BBA-4E91-A24C-7BEFB91A06A0}" destId="{28D04F24-6BA6-47D3-8FE5-5A2206A5A1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8F25F228-C39A-4D4A-8547-B702DF81633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5860F2-9CE2-4A76-B7B8-84D0689835F8}">
      <dgm:prSet/>
      <dgm:spPr>
        <a:solidFill>
          <a:srgbClr val="54A021"/>
        </a:solidFill>
      </dgm:spPr>
      <dgm:t>
        <a:bodyPr/>
        <a:lstStyle/>
        <a:p>
          <a:r>
            <a:rPr lang="en-US"/>
            <a:t>While making a big change, it's always good to get some professional guidance. </a:t>
          </a:r>
        </a:p>
      </dgm:t>
    </dgm:pt>
    <dgm:pt modelId="{4E635537-F460-4784-86B8-275F769B8FEE}" type="parTrans" cxnId="{BA021933-E959-43FA-9777-892896889154}">
      <dgm:prSet/>
      <dgm:spPr/>
      <dgm:t>
        <a:bodyPr/>
        <a:lstStyle/>
        <a:p>
          <a:endParaRPr lang="en-US"/>
        </a:p>
      </dgm:t>
    </dgm:pt>
    <dgm:pt modelId="{0EE92258-CC23-43A8-85AB-0502D8A35243}" type="sibTrans" cxnId="{BA021933-E959-43FA-9777-892896889154}">
      <dgm:prSet/>
      <dgm:spPr/>
      <dgm:t>
        <a:bodyPr/>
        <a:lstStyle/>
        <a:p>
          <a:endParaRPr lang="en-US"/>
        </a:p>
      </dgm:t>
    </dgm:pt>
    <dgm:pt modelId="{B87026ED-DA25-404B-BBF5-F67ED5B8A5CD}">
      <dgm:prSet/>
      <dgm:spPr>
        <a:solidFill>
          <a:srgbClr val="F6BB00"/>
        </a:solidFill>
      </dgm:spPr>
      <dgm:t>
        <a:bodyPr/>
        <a:lstStyle/>
        <a:p>
          <a:r>
            <a:rPr lang="en-US"/>
            <a:t>Talk to a career counsellor or coach about your goals and see if they have any recommendations. </a:t>
          </a:r>
        </a:p>
      </dgm:t>
    </dgm:pt>
    <dgm:pt modelId="{DCC985FD-A77E-4DDB-9DC8-25E64ED4AC1E}" type="parTrans" cxnId="{31DD5764-3B09-4EB1-B4D3-C5CECD0968F3}">
      <dgm:prSet/>
      <dgm:spPr/>
      <dgm:t>
        <a:bodyPr/>
        <a:lstStyle/>
        <a:p>
          <a:endParaRPr lang="en-US"/>
        </a:p>
      </dgm:t>
    </dgm:pt>
    <dgm:pt modelId="{803B8BA1-B07E-4AA3-A622-036A007DB4A6}" type="sibTrans" cxnId="{31DD5764-3B09-4EB1-B4D3-C5CECD0968F3}">
      <dgm:prSet/>
      <dgm:spPr/>
      <dgm:t>
        <a:bodyPr/>
        <a:lstStyle/>
        <a:p>
          <a:endParaRPr lang="en-US"/>
        </a:p>
      </dgm:t>
    </dgm:pt>
    <dgm:pt modelId="{23BDE217-DDE6-4EAA-9E41-FA97D527925C}" type="pres">
      <dgm:prSet presAssocID="{8F25F228-C39A-4D4A-8547-B702DF81633D}" presName="outerComposite" presStyleCnt="0">
        <dgm:presLayoutVars>
          <dgm:chMax val="5"/>
          <dgm:dir/>
          <dgm:resizeHandles val="exact"/>
        </dgm:presLayoutVars>
      </dgm:prSet>
      <dgm:spPr/>
    </dgm:pt>
    <dgm:pt modelId="{B50ABE8F-0357-41DC-B3A5-C1033FB3881A}" type="pres">
      <dgm:prSet presAssocID="{8F25F228-C39A-4D4A-8547-B702DF81633D}" presName="dummyMaxCanvas" presStyleCnt="0">
        <dgm:presLayoutVars/>
      </dgm:prSet>
      <dgm:spPr/>
    </dgm:pt>
    <dgm:pt modelId="{BE46CBD2-D54B-4F3B-9A22-23B384255307}" type="pres">
      <dgm:prSet presAssocID="{8F25F228-C39A-4D4A-8547-B702DF81633D}" presName="TwoNodes_1" presStyleLbl="node1" presStyleIdx="0" presStyleCnt="2">
        <dgm:presLayoutVars>
          <dgm:bulletEnabled val="1"/>
        </dgm:presLayoutVars>
      </dgm:prSet>
      <dgm:spPr/>
    </dgm:pt>
    <dgm:pt modelId="{E6F73770-07F7-4D76-BD87-CDFE5EBEDDCE}" type="pres">
      <dgm:prSet presAssocID="{8F25F228-C39A-4D4A-8547-B702DF81633D}" presName="TwoNodes_2" presStyleLbl="node1" presStyleIdx="1" presStyleCnt="2">
        <dgm:presLayoutVars>
          <dgm:bulletEnabled val="1"/>
        </dgm:presLayoutVars>
      </dgm:prSet>
      <dgm:spPr/>
    </dgm:pt>
    <dgm:pt modelId="{52941F1A-49EB-4CCB-B4DD-920563A067BD}" type="pres">
      <dgm:prSet presAssocID="{8F25F228-C39A-4D4A-8547-B702DF81633D}" presName="TwoConn_1-2" presStyleLbl="fgAccFollowNode1" presStyleIdx="0" presStyleCnt="1">
        <dgm:presLayoutVars>
          <dgm:bulletEnabled val="1"/>
        </dgm:presLayoutVars>
      </dgm:prSet>
      <dgm:spPr/>
    </dgm:pt>
    <dgm:pt modelId="{43660779-3556-45AF-8133-6015359F019E}" type="pres">
      <dgm:prSet presAssocID="{8F25F228-C39A-4D4A-8547-B702DF81633D}" presName="TwoNodes_1_text" presStyleLbl="node1" presStyleIdx="1" presStyleCnt="2">
        <dgm:presLayoutVars>
          <dgm:bulletEnabled val="1"/>
        </dgm:presLayoutVars>
      </dgm:prSet>
      <dgm:spPr/>
    </dgm:pt>
    <dgm:pt modelId="{87FFFDFC-7003-40DE-A89E-D174A77BC63F}" type="pres">
      <dgm:prSet presAssocID="{8F25F228-C39A-4D4A-8547-B702DF81633D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5A48BC15-A288-4059-B4C9-22B97934C516}" type="presOf" srcId="{765860F2-9CE2-4A76-B7B8-84D0689835F8}" destId="{43660779-3556-45AF-8133-6015359F019E}" srcOrd="1" destOrd="0" presId="urn:microsoft.com/office/officeart/2005/8/layout/vProcess5"/>
    <dgm:cxn modelId="{2C05B217-AD8C-470E-B3F8-2F2919438846}" type="presOf" srcId="{B87026ED-DA25-404B-BBF5-F67ED5B8A5CD}" destId="{87FFFDFC-7003-40DE-A89E-D174A77BC63F}" srcOrd="1" destOrd="0" presId="urn:microsoft.com/office/officeart/2005/8/layout/vProcess5"/>
    <dgm:cxn modelId="{5EC9E62D-CE75-4928-A47A-444599F62A3C}" type="presOf" srcId="{0EE92258-CC23-43A8-85AB-0502D8A35243}" destId="{52941F1A-49EB-4CCB-B4DD-920563A067BD}" srcOrd="0" destOrd="0" presId="urn:microsoft.com/office/officeart/2005/8/layout/vProcess5"/>
    <dgm:cxn modelId="{FF95132F-4236-4F60-B901-2ABCDC13C5B8}" type="presOf" srcId="{8F25F228-C39A-4D4A-8547-B702DF81633D}" destId="{23BDE217-DDE6-4EAA-9E41-FA97D527925C}" srcOrd="0" destOrd="0" presId="urn:microsoft.com/office/officeart/2005/8/layout/vProcess5"/>
    <dgm:cxn modelId="{BA021933-E959-43FA-9777-892896889154}" srcId="{8F25F228-C39A-4D4A-8547-B702DF81633D}" destId="{765860F2-9CE2-4A76-B7B8-84D0689835F8}" srcOrd="0" destOrd="0" parTransId="{4E635537-F460-4784-86B8-275F769B8FEE}" sibTransId="{0EE92258-CC23-43A8-85AB-0502D8A35243}"/>
    <dgm:cxn modelId="{31DD5764-3B09-4EB1-B4D3-C5CECD0968F3}" srcId="{8F25F228-C39A-4D4A-8547-B702DF81633D}" destId="{B87026ED-DA25-404B-BBF5-F67ED5B8A5CD}" srcOrd="1" destOrd="0" parTransId="{DCC985FD-A77E-4DDB-9DC8-25E64ED4AC1E}" sibTransId="{803B8BA1-B07E-4AA3-A622-036A007DB4A6}"/>
    <dgm:cxn modelId="{5CB64ACA-AA84-4133-A326-A4BFEDF0E47B}" type="presOf" srcId="{765860F2-9CE2-4A76-B7B8-84D0689835F8}" destId="{BE46CBD2-D54B-4F3B-9A22-23B384255307}" srcOrd="0" destOrd="0" presId="urn:microsoft.com/office/officeart/2005/8/layout/vProcess5"/>
    <dgm:cxn modelId="{8340A0DA-879C-49DE-8082-D40E9AA80F88}" type="presOf" srcId="{B87026ED-DA25-404B-BBF5-F67ED5B8A5CD}" destId="{E6F73770-07F7-4D76-BD87-CDFE5EBEDDCE}" srcOrd="0" destOrd="0" presId="urn:microsoft.com/office/officeart/2005/8/layout/vProcess5"/>
    <dgm:cxn modelId="{E689C056-DD18-4BB3-BD2F-F32F454537BE}" type="presParOf" srcId="{23BDE217-DDE6-4EAA-9E41-FA97D527925C}" destId="{B50ABE8F-0357-41DC-B3A5-C1033FB3881A}" srcOrd="0" destOrd="0" presId="urn:microsoft.com/office/officeart/2005/8/layout/vProcess5"/>
    <dgm:cxn modelId="{9CA9E5EC-19FE-4A7D-9B9F-6C0B61245621}" type="presParOf" srcId="{23BDE217-DDE6-4EAA-9E41-FA97D527925C}" destId="{BE46CBD2-D54B-4F3B-9A22-23B384255307}" srcOrd="1" destOrd="0" presId="urn:microsoft.com/office/officeart/2005/8/layout/vProcess5"/>
    <dgm:cxn modelId="{EECFA947-554D-40A5-BECA-4B8D635F1AFB}" type="presParOf" srcId="{23BDE217-DDE6-4EAA-9E41-FA97D527925C}" destId="{E6F73770-07F7-4D76-BD87-CDFE5EBEDDCE}" srcOrd="2" destOrd="0" presId="urn:microsoft.com/office/officeart/2005/8/layout/vProcess5"/>
    <dgm:cxn modelId="{C192EE27-FE46-457F-9D28-8872F3F169FC}" type="presParOf" srcId="{23BDE217-DDE6-4EAA-9E41-FA97D527925C}" destId="{52941F1A-49EB-4CCB-B4DD-920563A067BD}" srcOrd="3" destOrd="0" presId="urn:microsoft.com/office/officeart/2005/8/layout/vProcess5"/>
    <dgm:cxn modelId="{8985EB00-5A3E-4035-B4B1-313C88ED0130}" type="presParOf" srcId="{23BDE217-DDE6-4EAA-9E41-FA97D527925C}" destId="{43660779-3556-45AF-8133-6015359F019E}" srcOrd="4" destOrd="0" presId="urn:microsoft.com/office/officeart/2005/8/layout/vProcess5"/>
    <dgm:cxn modelId="{DC76A473-9686-48C9-9254-7409914C90AC}" type="presParOf" srcId="{23BDE217-DDE6-4EAA-9E41-FA97D527925C}" destId="{87FFFDFC-7003-40DE-A89E-D174A77BC63F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28586A36-1CEA-4EAB-BB85-E93E1C6F29E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CF8480B-D73B-463A-9D7B-3B06BA25F5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It's important to have a clear idea of what you want in a new career. </a:t>
          </a:r>
        </a:p>
      </dgm:t>
    </dgm:pt>
    <dgm:pt modelId="{C3869104-2975-4D9A-8ED7-890A745986CA}" type="parTrans" cxnId="{0ABCD95D-6F17-4D1B-9E41-4F1FFDB8060B}">
      <dgm:prSet/>
      <dgm:spPr/>
      <dgm:t>
        <a:bodyPr/>
        <a:lstStyle/>
        <a:p>
          <a:endParaRPr lang="en-US"/>
        </a:p>
      </dgm:t>
    </dgm:pt>
    <dgm:pt modelId="{A44208D4-4726-4E54-94B0-02F35C7C6A73}" type="sibTrans" cxnId="{0ABCD95D-6F17-4D1B-9E41-4F1FFDB8060B}">
      <dgm:prSet/>
      <dgm:spPr/>
      <dgm:t>
        <a:bodyPr/>
        <a:lstStyle/>
        <a:p>
          <a:endParaRPr lang="en-US"/>
        </a:p>
      </dgm:t>
    </dgm:pt>
    <dgm:pt modelId="{2F25BBB2-ACA7-4ED4-850C-E65CE61CAE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Knowing your objectives can help you filter your options and make the transition smoother. </a:t>
          </a:r>
        </a:p>
      </dgm:t>
    </dgm:pt>
    <dgm:pt modelId="{616288ED-F936-4371-8632-29160B3F3D10}" type="parTrans" cxnId="{CD34CCE6-6375-44DD-8C12-6B7778C9E954}">
      <dgm:prSet/>
      <dgm:spPr/>
      <dgm:t>
        <a:bodyPr/>
        <a:lstStyle/>
        <a:p>
          <a:endParaRPr lang="en-US"/>
        </a:p>
      </dgm:t>
    </dgm:pt>
    <dgm:pt modelId="{738AF104-53AF-4F7A-A251-CCF56B4394E6}" type="sibTrans" cxnId="{CD34CCE6-6375-44DD-8C12-6B7778C9E954}">
      <dgm:prSet/>
      <dgm:spPr/>
      <dgm:t>
        <a:bodyPr/>
        <a:lstStyle/>
        <a:p>
          <a:endParaRPr lang="en-US"/>
        </a:p>
      </dgm:t>
    </dgm:pt>
    <dgm:pt modelId="{F68BF4FE-E854-4274-864A-4F6A6C416FE2}" type="pres">
      <dgm:prSet presAssocID="{28586A36-1CEA-4EAB-BB85-E93E1C6F29E9}" presName="root" presStyleCnt="0">
        <dgm:presLayoutVars>
          <dgm:dir/>
          <dgm:resizeHandles val="exact"/>
        </dgm:presLayoutVars>
      </dgm:prSet>
      <dgm:spPr/>
    </dgm:pt>
    <dgm:pt modelId="{C6C81686-E1B6-4F43-8E49-19D850591BFE}" type="pres">
      <dgm:prSet presAssocID="{1CF8480B-D73B-463A-9D7B-3B06BA25F50B}" presName="compNode" presStyleCnt="0"/>
      <dgm:spPr/>
    </dgm:pt>
    <dgm:pt modelId="{A96960ED-F7A3-4E78-BD45-4E0F160664A8}" type="pres">
      <dgm:prSet presAssocID="{1CF8480B-D73B-463A-9D7B-3B06BA25F50B}" presName="bgRect" presStyleLbl="bgShp" presStyleIdx="0" presStyleCnt="2"/>
      <dgm:spPr/>
    </dgm:pt>
    <dgm:pt modelId="{3D2C326C-D605-4825-9376-B356B1154DEC}" type="pres">
      <dgm:prSet presAssocID="{1CF8480B-D73B-463A-9D7B-3B06BA25F50B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F2A6EC2B-FE08-4769-9E6C-69E761C098E7}" type="pres">
      <dgm:prSet presAssocID="{1CF8480B-D73B-463A-9D7B-3B06BA25F50B}" presName="spaceRect" presStyleCnt="0"/>
      <dgm:spPr/>
    </dgm:pt>
    <dgm:pt modelId="{0D62F808-F3BD-4432-9255-91092831B63A}" type="pres">
      <dgm:prSet presAssocID="{1CF8480B-D73B-463A-9D7B-3B06BA25F50B}" presName="parTx" presStyleLbl="revTx" presStyleIdx="0" presStyleCnt="2">
        <dgm:presLayoutVars>
          <dgm:chMax val="0"/>
          <dgm:chPref val="0"/>
        </dgm:presLayoutVars>
      </dgm:prSet>
      <dgm:spPr/>
    </dgm:pt>
    <dgm:pt modelId="{A1E094A9-353B-4899-B57E-1AFD3AB7EB83}" type="pres">
      <dgm:prSet presAssocID="{A44208D4-4726-4E54-94B0-02F35C7C6A73}" presName="sibTrans" presStyleCnt="0"/>
      <dgm:spPr/>
    </dgm:pt>
    <dgm:pt modelId="{9D82A131-E05A-4E3B-B46F-CAF83B533338}" type="pres">
      <dgm:prSet presAssocID="{2F25BBB2-ACA7-4ED4-850C-E65CE61CAE54}" presName="compNode" presStyleCnt="0"/>
      <dgm:spPr/>
    </dgm:pt>
    <dgm:pt modelId="{7CECFE8A-B5EE-409B-9F8E-64425C0E97FD}" type="pres">
      <dgm:prSet presAssocID="{2F25BBB2-ACA7-4ED4-850C-E65CE61CAE54}" presName="bgRect" presStyleLbl="bgShp" presStyleIdx="1" presStyleCnt="2"/>
      <dgm:spPr/>
    </dgm:pt>
    <dgm:pt modelId="{D7B8149F-8CE5-4281-8379-B1D57170F61E}" type="pres">
      <dgm:prSet presAssocID="{2F25BBB2-ACA7-4ED4-850C-E65CE61CAE54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D681C816-E3BA-4110-8C45-D7D9A65017B6}" type="pres">
      <dgm:prSet presAssocID="{2F25BBB2-ACA7-4ED4-850C-E65CE61CAE54}" presName="spaceRect" presStyleCnt="0"/>
      <dgm:spPr/>
    </dgm:pt>
    <dgm:pt modelId="{B1DFD51C-B53F-4ACC-BBDD-9EC9E33C0FCC}" type="pres">
      <dgm:prSet presAssocID="{2F25BBB2-ACA7-4ED4-850C-E65CE61CAE5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9CF0421-FB93-43CB-8422-6BE9837A12FD}" type="presOf" srcId="{1CF8480B-D73B-463A-9D7B-3B06BA25F50B}" destId="{0D62F808-F3BD-4432-9255-91092831B63A}" srcOrd="0" destOrd="0" presId="urn:microsoft.com/office/officeart/2018/2/layout/IconVerticalSolidList"/>
    <dgm:cxn modelId="{0ABCD95D-6F17-4D1B-9E41-4F1FFDB8060B}" srcId="{28586A36-1CEA-4EAB-BB85-E93E1C6F29E9}" destId="{1CF8480B-D73B-463A-9D7B-3B06BA25F50B}" srcOrd="0" destOrd="0" parTransId="{C3869104-2975-4D9A-8ED7-890A745986CA}" sibTransId="{A44208D4-4726-4E54-94B0-02F35C7C6A73}"/>
    <dgm:cxn modelId="{2FE23A44-7BED-4AB8-A9B2-CCB91BBA1E8A}" type="presOf" srcId="{2F25BBB2-ACA7-4ED4-850C-E65CE61CAE54}" destId="{B1DFD51C-B53F-4ACC-BBDD-9EC9E33C0FCC}" srcOrd="0" destOrd="0" presId="urn:microsoft.com/office/officeart/2018/2/layout/IconVerticalSolidList"/>
    <dgm:cxn modelId="{30847769-A78E-4ECD-9CC7-A583344AFF46}" type="presOf" srcId="{28586A36-1CEA-4EAB-BB85-E93E1C6F29E9}" destId="{F68BF4FE-E854-4274-864A-4F6A6C416FE2}" srcOrd="0" destOrd="0" presId="urn:microsoft.com/office/officeart/2018/2/layout/IconVerticalSolidList"/>
    <dgm:cxn modelId="{CD34CCE6-6375-44DD-8C12-6B7778C9E954}" srcId="{28586A36-1CEA-4EAB-BB85-E93E1C6F29E9}" destId="{2F25BBB2-ACA7-4ED4-850C-E65CE61CAE54}" srcOrd="1" destOrd="0" parTransId="{616288ED-F936-4371-8632-29160B3F3D10}" sibTransId="{738AF104-53AF-4F7A-A251-CCF56B4394E6}"/>
    <dgm:cxn modelId="{2AB30740-7223-4C0E-80D5-2F6363EF4462}" type="presParOf" srcId="{F68BF4FE-E854-4274-864A-4F6A6C416FE2}" destId="{C6C81686-E1B6-4F43-8E49-19D850591BFE}" srcOrd="0" destOrd="0" presId="urn:microsoft.com/office/officeart/2018/2/layout/IconVerticalSolidList"/>
    <dgm:cxn modelId="{7CAC7CD4-64E2-4F3F-9DEE-60AEB2683BC4}" type="presParOf" srcId="{C6C81686-E1B6-4F43-8E49-19D850591BFE}" destId="{A96960ED-F7A3-4E78-BD45-4E0F160664A8}" srcOrd="0" destOrd="0" presId="urn:microsoft.com/office/officeart/2018/2/layout/IconVerticalSolidList"/>
    <dgm:cxn modelId="{DCB9383A-2DB3-4BF9-95AC-0EDD66C73544}" type="presParOf" srcId="{C6C81686-E1B6-4F43-8E49-19D850591BFE}" destId="{3D2C326C-D605-4825-9376-B356B1154DEC}" srcOrd="1" destOrd="0" presId="urn:microsoft.com/office/officeart/2018/2/layout/IconVerticalSolidList"/>
    <dgm:cxn modelId="{B91055D3-BBAB-40C2-8A49-5909673AE093}" type="presParOf" srcId="{C6C81686-E1B6-4F43-8E49-19D850591BFE}" destId="{F2A6EC2B-FE08-4769-9E6C-69E761C098E7}" srcOrd="2" destOrd="0" presId="urn:microsoft.com/office/officeart/2018/2/layout/IconVerticalSolidList"/>
    <dgm:cxn modelId="{A9CDF6A3-E190-44C0-9358-975FCF738888}" type="presParOf" srcId="{C6C81686-E1B6-4F43-8E49-19D850591BFE}" destId="{0D62F808-F3BD-4432-9255-91092831B63A}" srcOrd="3" destOrd="0" presId="urn:microsoft.com/office/officeart/2018/2/layout/IconVerticalSolidList"/>
    <dgm:cxn modelId="{1D8CAA3D-74A0-4C1B-AC45-938094B9F629}" type="presParOf" srcId="{F68BF4FE-E854-4274-864A-4F6A6C416FE2}" destId="{A1E094A9-353B-4899-B57E-1AFD3AB7EB83}" srcOrd="1" destOrd="0" presId="urn:microsoft.com/office/officeart/2018/2/layout/IconVerticalSolidList"/>
    <dgm:cxn modelId="{2AC20982-2053-4F31-93D1-51EF99E89D73}" type="presParOf" srcId="{F68BF4FE-E854-4274-864A-4F6A6C416FE2}" destId="{9D82A131-E05A-4E3B-B46F-CAF83B533338}" srcOrd="2" destOrd="0" presId="urn:microsoft.com/office/officeart/2018/2/layout/IconVerticalSolidList"/>
    <dgm:cxn modelId="{9297FB39-29F4-4D03-AE5C-25D7145DCCA3}" type="presParOf" srcId="{9D82A131-E05A-4E3B-B46F-CAF83B533338}" destId="{7CECFE8A-B5EE-409B-9F8E-64425C0E97FD}" srcOrd="0" destOrd="0" presId="urn:microsoft.com/office/officeart/2018/2/layout/IconVerticalSolidList"/>
    <dgm:cxn modelId="{5F01DFAC-0F97-4DCF-9C4D-A42EFDE6F03D}" type="presParOf" srcId="{9D82A131-E05A-4E3B-B46F-CAF83B533338}" destId="{D7B8149F-8CE5-4281-8379-B1D57170F61E}" srcOrd="1" destOrd="0" presId="urn:microsoft.com/office/officeart/2018/2/layout/IconVerticalSolidList"/>
    <dgm:cxn modelId="{90ACFD74-ECF4-49D0-82E3-BE8B7124DE6D}" type="presParOf" srcId="{9D82A131-E05A-4E3B-B46F-CAF83B533338}" destId="{D681C816-E3BA-4110-8C45-D7D9A65017B6}" srcOrd="2" destOrd="0" presId="urn:microsoft.com/office/officeart/2018/2/layout/IconVerticalSolidList"/>
    <dgm:cxn modelId="{CDB22536-CBA1-4B89-B55A-246FB41B4E7D}" type="presParOf" srcId="{9D82A131-E05A-4E3B-B46F-CAF83B533338}" destId="{B1DFD51C-B53F-4ACC-BBDD-9EC9E33C0F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3C7A5BBE-CC0D-4E41-8A4C-4C29A8639F2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CAF497E-01B2-4697-853A-D23776CC42B1}">
      <dgm:prSet/>
      <dgm:spPr/>
      <dgm:t>
        <a:bodyPr/>
        <a:lstStyle/>
        <a:p>
          <a:r>
            <a:rPr lang="en-US"/>
            <a:t>Learning more about your desired field can help you make a successful transition. </a:t>
          </a:r>
        </a:p>
      </dgm:t>
    </dgm:pt>
    <dgm:pt modelId="{78DC8A0F-DF2C-45AE-A5E4-70324E8AACA1}" type="parTrans" cxnId="{FEF88E92-3324-4C5D-960B-C1C5D9948AC3}">
      <dgm:prSet/>
      <dgm:spPr/>
      <dgm:t>
        <a:bodyPr/>
        <a:lstStyle/>
        <a:p>
          <a:endParaRPr lang="en-US"/>
        </a:p>
      </dgm:t>
    </dgm:pt>
    <dgm:pt modelId="{9E38146C-D8F6-4786-9422-E9E557314BEA}" type="sibTrans" cxnId="{FEF88E92-3324-4C5D-960B-C1C5D9948AC3}">
      <dgm:prSet/>
      <dgm:spPr/>
      <dgm:t>
        <a:bodyPr/>
        <a:lstStyle/>
        <a:p>
          <a:endParaRPr lang="en-US"/>
        </a:p>
      </dgm:t>
    </dgm:pt>
    <dgm:pt modelId="{867B020D-E07F-414A-A051-AF670390F4CF}">
      <dgm:prSet/>
      <dgm:spPr/>
      <dgm:t>
        <a:bodyPr/>
        <a:lstStyle/>
        <a:p>
          <a:r>
            <a:rPr lang="en-US"/>
            <a:t>If you're considering a career in a different industry, find out if there are any workshops or courses you can take to gain more experience. </a:t>
          </a:r>
        </a:p>
      </dgm:t>
    </dgm:pt>
    <dgm:pt modelId="{B7343AAF-5680-4C45-B522-9FB1B2D4BD22}" type="parTrans" cxnId="{E8AB45F4-40CE-4442-8F4D-3587513A1A05}">
      <dgm:prSet/>
      <dgm:spPr/>
      <dgm:t>
        <a:bodyPr/>
        <a:lstStyle/>
        <a:p>
          <a:endParaRPr lang="en-US"/>
        </a:p>
      </dgm:t>
    </dgm:pt>
    <dgm:pt modelId="{3D7B21F5-2AFD-469E-A1C3-1E8FCCA7C05B}" type="sibTrans" cxnId="{E8AB45F4-40CE-4442-8F4D-3587513A1A05}">
      <dgm:prSet/>
      <dgm:spPr/>
      <dgm:t>
        <a:bodyPr/>
        <a:lstStyle/>
        <a:p>
          <a:endParaRPr lang="en-US"/>
        </a:p>
      </dgm:t>
    </dgm:pt>
    <dgm:pt modelId="{0BD9B7A6-B040-4554-B75D-2ABA93B4C531}" type="pres">
      <dgm:prSet presAssocID="{3C7A5BBE-CC0D-4E41-8A4C-4C29A8639F2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CCB3662-F0CF-4736-B633-BB96C68A2364}" type="pres">
      <dgm:prSet presAssocID="{BCAF497E-01B2-4697-853A-D23776CC42B1}" presName="hierRoot1" presStyleCnt="0"/>
      <dgm:spPr/>
    </dgm:pt>
    <dgm:pt modelId="{FA318E8E-0F27-4654-934E-975F9752381F}" type="pres">
      <dgm:prSet presAssocID="{BCAF497E-01B2-4697-853A-D23776CC42B1}" presName="composite" presStyleCnt="0"/>
      <dgm:spPr/>
    </dgm:pt>
    <dgm:pt modelId="{E1400AF4-275D-4AD6-861D-3F97C4C940A4}" type="pres">
      <dgm:prSet presAssocID="{BCAF497E-01B2-4697-853A-D23776CC42B1}" presName="background" presStyleLbl="node0" presStyleIdx="0" presStyleCnt="2"/>
      <dgm:spPr/>
    </dgm:pt>
    <dgm:pt modelId="{D5EA3FC3-2499-4DA2-B19B-9C1DB009CB5C}" type="pres">
      <dgm:prSet presAssocID="{BCAF497E-01B2-4697-853A-D23776CC42B1}" presName="text" presStyleLbl="fgAcc0" presStyleIdx="0" presStyleCnt="2">
        <dgm:presLayoutVars>
          <dgm:chPref val="3"/>
        </dgm:presLayoutVars>
      </dgm:prSet>
      <dgm:spPr/>
    </dgm:pt>
    <dgm:pt modelId="{6D04DE17-9117-4D40-BF01-AD3FAFE9627F}" type="pres">
      <dgm:prSet presAssocID="{BCAF497E-01B2-4697-853A-D23776CC42B1}" presName="hierChild2" presStyleCnt="0"/>
      <dgm:spPr/>
    </dgm:pt>
    <dgm:pt modelId="{C2CC19AE-8F07-4B91-9B0B-5A616EB6FD00}" type="pres">
      <dgm:prSet presAssocID="{867B020D-E07F-414A-A051-AF670390F4CF}" presName="hierRoot1" presStyleCnt="0"/>
      <dgm:spPr/>
    </dgm:pt>
    <dgm:pt modelId="{8EC72BBB-D4E5-45F3-A56F-CDD529B098DF}" type="pres">
      <dgm:prSet presAssocID="{867B020D-E07F-414A-A051-AF670390F4CF}" presName="composite" presStyleCnt="0"/>
      <dgm:spPr/>
    </dgm:pt>
    <dgm:pt modelId="{094A75AD-5BE7-44F6-A063-A58698693751}" type="pres">
      <dgm:prSet presAssocID="{867B020D-E07F-414A-A051-AF670390F4CF}" presName="background" presStyleLbl="node0" presStyleIdx="1" presStyleCnt="2"/>
      <dgm:spPr/>
    </dgm:pt>
    <dgm:pt modelId="{1D6E8FD9-C523-499D-8F3D-150A37341057}" type="pres">
      <dgm:prSet presAssocID="{867B020D-E07F-414A-A051-AF670390F4CF}" presName="text" presStyleLbl="fgAcc0" presStyleIdx="1" presStyleCnt="2">
        <dgm:presLayoutVars>
          <dgm:chPref val="3"/>
        </dgm:presLayoutVars>
      </dgm:prSet>
      <dgm:spPr/>
    </dgm:pt>
    <dgm:pt modelId="{448CDA06-84D8-4E8D-BACD-BEB7C6ABB6BA}" type="pres">
      <dgm:prSet presAssocID="{867B020D-E07F-414A-A051-AF670390F4CF}" presName="hierChild2" presStyleCnt="0"/>
      <dgm:spPr/>
    </dgm:pt>
  </dgm:ptLst>
  <dgm:cxnLst>
    <dgm:cxn modelId="{1DF0DF09-6D83-44F1-8BF0-44F44967BAE2}" type="presOf" srcId="{3C7A5BBE-CC0D-4E41-8A4C-4C29A8639F2F}" destId="{0BD9B7A6-B040-4554-B75D-2ABA93B4C531}" srcOrd="0" destOrd="0" presId="urn:microsoft.com/office/officeart/2005/8/layout/hierarchy1"/>
    <dgm:cxn modelId="{A8F3A31A-2C4C-48B1-BC1C-E119BA22EC70}" type="presOf" srcId="{867B020D-E07F-414A-A051-AF670390F4CF}" destId="{1D6E8FD9-C523-499D-8F3D-150A37341057}" srcOrd="0" destOrd="0" presId="urn:microsoft.com/office/officeart/2005/8/layout/hierarchy1"/>
    <dgm:cxn modelId="{FEF88E92-3324-4C5D-960B-C1C5D9948AC3}" srcId="{3C7A5BBE-CC0D-4E41-8A4C-4C29A8639F2F}" destId="{BCAF497E-01B2-4697-853A-D23776CC42B1}" srcOrd="0" destOrd="0" parTransId="{78DC8A0F-DF2C-45AE-A5E4-70324E8AACA1}" sibTransId="{9E38146C-D8F6-4786-9422-E9E557314BEA}"/>
    <dgm:cxn modelId="{C01960C5-F6E8-436B-9B5E-837FB89D3972}" type="presOf" srcId="{BCAF497E-01B2-4697-853A-D23776CC42B1}" destId="{D5EA3FC3-2499-4DA2-B19B-9C1DB009CB5C}" srcOrd="0" destOrd="0" presId="urn:microsoft.com/office/officeart/2005/8/layout/hierarchy1"/>
    <dgm:cxn modelId="{E8AB45F4-40CE-4442-8F4D-3587513A1A05}" srcId="{3C7A5BBE-CC0D-4E41-8A4C-4C29A8639F2F}" destId="{867B020D-E07F-414A-A051-AF670390F4CF}" srcOrd="1" destOrd="0" parTransId="{B7343AAF-5680-4C45-B522-9FB1B2D4BD22}" sibTransId="{3D7B21F5-2AFD-469E-A1C3-1E8FCCA7C05B}"/>
    <dgm:cxn modelId="{40B09D6D-923B-4974-95DA-F643EE3D8EC7}" type="presParOf" srcId="{0BD9B7A6-B040-4554-B75D-2ABA93B4C531}" destId="{6CCB3662-F0CF-4736-B633-BB96C68A2364}" srcOrd="0" destOrd="0" presId="urn:microsoft.com/office/officeart/2005/8/layout/hierarchy1"/>
    <dgm:cxn modelId="{1411BC5B-0486-4459-A348-980E0E0CF84C}" type="presParOf" srcId="{6CCB3662-F0CF-4736-B633-BB96C68A2364}" destId="{FA318E8E-0F27-4654-934E-975F9752381F}" srcOrd="0" destOrd="0" presId="urn:microsoft.com/office/officeart/2005/8/layout/hierarchy1"/>
    <dgm:cxn modelId="{45F011FE-E362-4377-BFE6-FDEF89C1DA88}" type="presParOf" srcId="{FA318E8E-0F27-4654-934E-975F9752381F}" destId="{E1400AF4-275D-4AD6-861D-3F97C4C940A4}" srcOrd="0" destOrd="0" presId="urn:microsoft.com/office/officeart/2005/8/layout/hierarchy1"/>
    <dgm:cxn modelId="{C2988B4C-FD74-4BA4-A3E1-9803CAF42304}" type="presParOf" srcId="{FA318E8E-0F27-4654-934E-975F9752381F}" destId="{D5EA3FC3-2499-4DA2-B19B-9C1DB009CB5C}" srcOrd="1" destOrd="0" presId="urn:microsoft.com/office/officeart/2005/8/layout/hierarchy1"/>
    <dgm:cxn modelId="{9AC09633-46E4-4C3D-BF96-CCDE968C25C0}" type="presParOf" srcId="{6CCB3662-F0CF-4736-B633-BB96C68A2364}" destId="{6D04DE17-9117-4D40-BF01-AD3FAFE9627F}" srcOrd="1" destOrd="0" presId="urn:microsoft.com/office/officeart/2005/8/layout/hierarchy1"/>
    <dgm:cxn modelId="{5E31B214-848A-4DBB-8C3A-26A226088705}" type="presParOf" srcId="{0BD9B7A6-B040-4554-B75D-2ABA93B4C531}" destId="{C2CC19AE-8F07-4B91-9B0B-5A616EB6FD00}" srcOrd="1" destOrd="0" presId="urn:microsoft.com/office/officeart/2005/8/layout/hierarchy1"/>
    <dgm:cxn modelId="{67575678-6E2F-4FC8-AB64-B72047940B97}" type="presParOf" srcId="{C2CC19AE-8F07-4B91-9B0B-5A616EB6FD00}" destId="{8EC72BBB-D4E5-45F3-A56F-CDD529B098DF}" srcOrd="0" destOrd="0" presId="urn:microsoft.com/office/officeart/2005/8/layout/hierarchy1"/>
    <dgm:cxn modelId="{1B9F0364-3C44-4EE7-854A-7113EEA191FC}" type="presParOf" srcId="{8EC72BBB-D4E5-45F3-A56F-CDD529B098DF}" destId="{094A75AD-5BE7-44F6-A063-A58698693751}" srcOrd="0" destOrd="0" presId="urn:microsoft.com/office/officeart/2005/8/layout/hierarchy1"/>
    <dgm:cxn modelId="{6731222C-290D-45CE-BF1B-C670D87BF13A}" type="presParOf" srcId="{8EC72BBB-D4E5-45F3-A56F-CDD529B098DF}" destId="{1D6E8FD9-C523-499D-8F3D-150A37341057}" srcOrd="1" destOrd="0" presId="urn:microsoft.com/office/officeart/2005/8/layout/hierarchy1"/>
    <dgm:cxn modelId="{C1B7605B-D5D2-43D2-BBCB-B2C9A416D2CE}" type="presParOf" srcId="{C2CC19AE-8F07-4B91-9B0B-5A616EB6FD00}" destId="{448CDA06-84D8-4E8D-BACD-BEB7C6ABB6B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A1D19E5F-7F89-4B7C-B4DE-2D2EE9C448C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A25481F-35A2-4B30-AE5B-B9ECF09B15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Connecting with people already working in your desired field is a great way to learn more about the industry and make important contacts. </a:t>
          </a:r>
        </a:p>
      </dgm:t>
    </dgm:pt>
    <dgm:pt modelId="{C22F6D36-BCE7-4F48-93A3-B19570F5B56D}" type="parTrans" cxnId="{E3648684-7BFC-4BC4-9038-66E3AECEEC2B}">
      <dgm:prSet/>
      <dgm:spPr/>
      <dgm:t>
        <a:bodyPr/>
        <a:lstStyle/>
        <a:p>
          <a:endParaRPr lang="en-US"/>
        </a:p>
      </dgm:t>
    </dgm:pt>
    <dgm:pt modelId="{170A6140-3696-4248-8C91-646CB4097A98}" type="sibTrans" cxnId="{E3648684-7BFC-4BC4-9038-66E3AECEEC2B}">
      <dgm:prSet/>
      <dgm:spPr/>
      <dgm:t>
        <a:bodyPr/>
        <a:lstStyle/>
        <a:p>
          <a:endParaRPr lang="en-US"/>
        </a:p>
      </dgm:t>
    </dgm:pt>
    <dgm:pt modelId="{D9EEA1B2-C9B4-454B-AA07-405405D7BA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Networking also introduces you to the industry and helps you learn about job openings that companies may not advertise. </a:t>
          </a:r>
        </a:p>
      </dgm:t>
    </dgm:pt>
    <dgm:pt modelId="{C3B1F0F6-6B48-41AA-865D-B033FDB4CF63}" type="parTrans" cxnId="{1107C3EB-B9BF-4595-873C-F150A7115B01}">
      <dgm:prSet/>
      <dgm:spPr/>
      <dgm:t>
        <a:bodyPr/>
        <a:lstStyle/>
        <a:p>
          <a:endParaRPr lang="en-US"/>
        </a:p>
      </dgm:t>
    </dgm:pt>
    <dgm:pt modelId="{4C37FCB3-FF00-4EC1-97FF-F4E2330A5A80}" type="sibTrans" cxnId="{1107C3EB-B9BF-4595-873C-F150A7115B01}">
      <dgm:prSet/>
      <dgm:spPr/>
      <dgm:t>
        <a:bodyPr/>
        <a:lstStyle/>
        <a:p>
          <a:endParaRPr lang="en-US"/>
        </a:p>
      </dgm:t>
    </dgm:pt>
    <dgm:pt modelId="{F929BDCE-05EF-48C3-A565-001A0FA8F186}" type="pres">
      <dgm:prSet presAssocID="{A1D19E5F-7F89-4B7C-B4DE-2D2EE9C448CE}" presName="root" presStyleCnt="0">
        <dgm:presLayoutVars>
          <dgm:dir/>
          <dgm:resizeHandles val="exact"/>
        </dgm:presLayoutVars>
      </dgm:prSet>
      <dgm:spPr/>
    </dgm:pt>
    <dgm:pt modelId="{35737D46-C617-4F8A-A79F-163F479DF093}" type="pres">
      <dgm:prSet presAssocID="{4A25481F-35A2-4B30-AE5B-B9ECF09B15B4}" presName="compNode" presStyleCnt="0"/>
      <dgm:spPr/>
    </dgm:pt>
    <dgm:pt modelId="{47B69A0B-983E-46FD-9FFE-D8943E9B7526}" type="pres">
      <dgm:prSet presAssocID="{4A25481F-35A2-4B30-AE5B-B9ECF09B15B4}" presName="bgRect" presStyleLbl="bgShp" presStyleIdx="0" presStyleCnt="2"/>
      <dgm:spPr/>
    </dgm:pt>
    <dgm:pt modelId="{CDBBCEF6-3B49-4A1D-9DAF-2BDB13847108}" type="pres">
      <dgm:prSet presAssocID="{4A25481F-35A2-4B30-AE5B-B9ECF09B15B4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7C5EECB1-24DD-480E-9741-05A0394A0041}" type="pres">
      <dgm:prSet presAssocID="{4A25481F-35A2-4B30-AE5B-B9ECF09B15B4}" presName="spaceRect" presStyleCnt="0"/>
      <dgm:spPr/>
    </dgm:pt>
    <dgm:pt modelId="{D4B7F4D3-77C8-417F-BEA3-404D6296817E}" type="pres">
      <dgm:prSet presAssocID="{4A25481F-35A2-4B30-AE5B-B9ECF09B15B4}" presName="parTx" presStyleLbl="revTx" presStyleIdx="0" presStyleCnt="2">
        <dgm:presLayoutVars>
          <dgm:chMax val="0"/>
          <dgm:chPref val="0"/>
        </dgm:presLayoutVars>
      </dgm:prSet>
      <dgm:spPr/>
    </dgm:pt>
    <dgm:pt modelId="{82BB2759-8DF2-4542-B452-50A1B2744898}" type="pres">
      <dgm:prSet presAssocID="{170A6140-3696-4248-8C91-646CB4097A98}" presName="sibTrans" presStyleCnt="0"/>
      <dgm:spPr/>
    </dgm:pt>
    <dgm:pt modelId="{7D672053-A778-4CC5-B231-83B5328BFE9E}" type="pres">
      <dgm:prSet presAssocID="{D9EEA1B2-C9B4-454B-AA07-405405D7BA3F}" presName="compNode" presStyleCnt="0"/>
      <dgm:spPr/>
    </dgm:pt>
    <dgm:pt modelId="{1C310AFE-DCAB-44EB-B9F9-1A5ED3C4B2AE}" type="pres">
      <dgm:prSet presAssocID="{D9EEA1B2-C9B4-454B-AA07-405405D7BA3F}" presName="bgRect" presStyleLbl="bgShp" presStyleIdx="1" presStyleCnt="2"/>
      <dgm:spPr/>
    </dgm:pt>
    <dgm:pt modelId="{8A214810-A9D5-42B4-83D0-881185FE002A}" type="pres">
      <dgm:prSet presAssocID="{D9EEA1B2-C9B4-454B-AA07-405405D7BA3F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F3C8D4C-3D8D-4E37-B1CB-BB9272EEB49A}" type="pres">
      <dgm:prSet presAssocID="{D9EEA1B2-C9B4-454B-AA07-405405D7BA3F}" presName="spaceRect" presStyleCnt="0"/>
      <dgm:spPr/>
    </dgm:pt>
    <dgm:pt modelId="{1F724D20-C3C9-4BBB-9334-674C37B493CB}" type="pres">
      <dgm:prSet presAssocID="{D9EEA1B2-C9B4-454B-AA07-405405D7BA3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0BFCD33-DE93-46A3-AD20-4A3F4ECFAB72}" type="presOf" srcId="{4A25481F-35A2-4B30-AE5B-B9ECF09B15B4}" destId="{D4B7F4D3-77C8-417F-BEA3-404D6296817E}" srcOrd="0" destOrd="0" presId="urn:microsoft.com/office/officeart/2018/2/layout/IconVerticalSolidList"/>
    <dgm:cxn modelId="{E3648684-7BFC-4BC4-9038-66E3AECEEC2B}" srcId="{A1D19E5F-7F89-4B7C-B4DE-2D2EE9C448CE}" destId="{4A25481F-35A2-4B30-AE5B-B9ECF09B15B4}" srcOrd="0" destOrd="0" parTransId="{C22F6D36-BCE7-4F48-93A3-B19570F5B56D}" sibTransId="{170A6140-3696-4248-8C91-646CB4097A98}"/>
    <dgm:cxn modelId="{3674778C-3C57-4594-9CFA-2C3F8A566B68}" type="presOf" srcId="{A1D19E5F-7F89-4B7C-B4DE-2D2EE9C448CE}" destId="{F929BDCE-05EF-48C3-A565-001A0FA8F186}" srcOrd="0" destOrd="0" presId="urn:microsoft.com/office/officeart/2018/2/layout/IconVerticalSolidList"/>
    <dgm:cxn modelId="{C7408CB1-CAF0-499D-AC59-49EFC2B5B841}" type="presOf" srcId="{D9EEA1B2-C9B4-454B-AA07-405405D7BA3F}" destId="{1F724D20-C3C9-4BBB-9334-674C37B493CB}" srcOrd="0" destOrd="0" presId="urn:microsoft.com/office/officeart/2018/2/layout/IconVerticalSolidList"/>
    <dgm:cxn modelId="{1107C3EB-B9BF-4595-873C-F150A7115B01}" srcId="{A1D19E5F-7F89-4B7C-B4DE-2D2EE9C448CE}" destId="{D9EEA1B2-C9B4-454B-AA07-405405D7BA3F}" srcOrd="1" destOrd="0" parTransId="{C3B1F0F6-6B48-41AA-865D-B033FDB4CF63}" sibTransId="{4C37FCB3-FF00-4EC1-97FF-F4E2330A5A80}"/>
    <dgm:cxn modelId="{1127BA18-78D7-4146-BADE-4ED42C3BA5AD}" type="presParOf" srcId="{F929BDCE-05EF-48C3-A565-001A0FA8F186}" destId="{35737D46-C617-4F8A-A79F-163F479DF093}" srcOrd="0" destOrd="0" presId="urn:microsoft.com/office/officeart/2018/2/layout/IconVerticalSolidList"/>
    <dgm:cxn modelId="{6D5FC05C-334B-4FCC-8F04-8C5A16E2EDB7}" type="presParOf" srcId="{35737D46-C617-4F8A-A79F-163F479DF093}" destId="{47B69A0B-983E-46FD-9FFE-D8943E9B7526}" srcOrd="0" destOrd="0" presId="urn:microsoft.com/office/officeart/2018/2/layout/IconVerticalSolidList"/>
    <dgm:cxn modelId="{D89B0586-4060-4A78-8F71-A8D6E7CCEFA8}" type="presParOf" srcId="{35737D46-C617-4F8A-A79F-163F479DF093}" destId="{CDBBCEF6-3B49-4A1D-9DAF-2BDB13847108}" srcOrd="1" destOrd="0" presId="urn:microsoft.com/office/officeart/2018/2/layout/IconVerticalSolidList"/>
    <dgm:cxn modelId="{22C408EA-E32F-4974-B3F3-E56A30356E1D}" type="presParOf" srcId="{35737D46-C617-4F8A-A79F-163F479DF093}" destId="{7C5EECB1-24DD-480E-9741-05A0394A0041}" srcOrd="2" destOrd="0" presId="urn:microsoft.com/office/officeart/2018/2/layout/IconVerticalSolidList"/>
    <dgm:cxn modelId="{1E4D854C-8E1C-4576-B50D-6F5BF3CAAE3C}" type="presParOf" srcId="{35737D46-C617-4F8A-A79F-163F479DF093}" destId="{D4B7F4D3-77C8-417F-BEA3-404D6296817E}" srcOrd="3" destOrd="0" presId="urn:microsoft.com/office/officeart/2018/2/layout/IconVerticalSolidList"/>
    <dgm:cxn modelId="{BDD5D1DA-F500-4F25-85AC-79795BC92ED4}" type="presParOf" srcId="{F929BDCE-05EF-48C3-A565-001A0FA8F186}" destId="{82BB2759-8DF2-4542-B452-50A1B2744898}" srcOrd="1" destOrd="0" presId="urn:microsoft.com/office/officeart/2018/2/layout/IconVerticalSolidList"/>
    <dgm:cxn modelId="{66A24899-1B64-4142-88BA-7AD0F777020F}" type="presParOf" srcId="{F929BDCE-05EF-48C3-A565-001A0FA8F186}" destId="{7D672053-A778-4CC5-B231-83B5328BFE9E}" srcOrd="2" destOrd="0" presId="urn:microsoft.com/office/officeart/2018/2/layout/IconVerticalSolidList"/>
    <dgm:cxn modelId="{022E6239-588C-47C4-B6F8-2F02E030EBEA}" type="presParOf" srcId="{7D672053-A778-4CC5-B231-83B5328BFE9E}" destId="{1C310AFE-DCAB-44EB-B9F9-1A5ED3C4B2AE}" srcOrd="0" destOrd="0" presId="urn:microsoft.com/office/officeart/2018/2/layout/IconVerticalSolidList"/>
    <dgm:cxn modelId="{69995697-9760-4B11-B577-EFB96E246D2A}" type="presParOf" srcId="{7D672053-A778-4CC5-B231-83B5328BFE9E}" destId="{8A214810-A9D5-42B4-83D0-881185FE002A}" srcOrd="1" destOrd="0" presId="urn:microsoft.com/office/officeart/2018/2/layout/IconVerticalSolidList"/>
    <dgm:cxn modelId="{1A8CC544-66C1-48F5-BF23-C581C71FC4F9}" type="presParOf" srcId="{7D672053-A778-4CC5-B231-83B5328BFE9E}" destId="{2F3C8D4C-3D8D-4E37-B1CB-BB9272EEB49A}" srcOrd="2" destOrd="0" presId="urn:microsoft.com/office/officeart/2018/2/layout/IconVerticalSolidList"/>
    <dgm:cxn modelId="{B45AF38A-B855-4ADC-8185-BD1981AA8939}" type="presParOf" srcId="{7D672053-A778-4CC5-B231-83B5328BFE9E}" destId="{1F724D20-C3C9-4BBB-9334-674C37B493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D486278B-CB87-4277-91CB-1D6BE9A2E9D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78E478F3-C7F0-4306-939B-32DD9E10215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Sometimes, you can get additional education or training to qualify for certain jobs. </a:t>
          </a:r>
        </a:p>
      </dgm:t>
    </dgm:pt>
    <dgm:pt modelId="{A8FC53CD-0AEE-4556-AE43-286F22580851}" type="parTrans" cxnId="{57DF5052-5D1E-4A13-9342-1ED6B0043622}">
      <dgm:prSet/>
      <dgm:spPr/>
      <dgm:t>
        <a:bodyPr/>
        <a:lstStyle/>
        <a:p>
          <a:endParaRPr lang="en-US"/>
        </a:p>
      </dgm:t>
    </dgm:pt>
    <dgm:pt modelId="{67CDD881-A439-4FEC-9B67-D1502E486B6F}" type="sibTrans" cxnId="{57DF5052-5D1E-4A13-9342-1ED6B0043622}">
      <dgm:prSet/>
      <dgm:spPr/>
      <dgm:t>
        <a:bodyPr/>
        <a:lstStyle/>
        <a:p>
          <a:endParaRPr lang="en-US"/>
        </a:p>
      </dgm:t>
    </dgm:pt>
    <dgm:pt modelId="{5849CBCA-F89A-4754-B1F5-477874F321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Consider taking classes or getting a certification in your desired field. </a:t>
          </a:r>
        </a:p>
      </dgm:t>
    </dgm:pt>
    <dgm:pt modelId="{826CDA60-0294-42D9-B9FD-614121F3441A}" type="parTrans" cxnId="{230F6931-2CC9-4427-95C3-4DF87A11394B}">
      <dgm:prSet/>
      <dgm:spPr/>
      <dgm:t>
        <a:bodyPr/>
        <a:lstStyle/>
        <a:p>
          <a:endParaRPr lang="en-US"/>
        </a:p>
      </dgm:t>
    </dgm:pt>
    <dgm:pt modelId="{8C1C31D7-E30C-4967-879F-A774B3413409}" type="sibTrans" cxnId="{230F6931-2CC9-4427-95C3-4DF87A11394B}">
      <dgm:prSet/>
      <dgm:spPr/>
      <dgm:t>
        <a:bodyPr/>
        <a:lstStyle/>
        <a:p>
          <a:endParaRPr lang="en-US"/>
        </a:p>
      </dgm:t>
    </dgm:pt>
    <dgm:pt modelId="{400BEF82-A576-4F2E-840E-A628C89B9209}" type="pres">
      <dgm:prSet presAssocID="{D486278B-CB87-4277-91CB-1D6BE9A2E9D3}" presName="root" presStyleCnt="0">
        <dgm:presLayoutVars>
          <dgm:dir/>
          <dgm:resizeHandles val="exact"/>
        </dgm:presLayoutVars>
      </dgm:prSet>
      <dgm:spPr/>
    </dgm:pt>
    <dgm:pt modelId="{52FB69C7-A7C5-4A90-84DA-9D48DDBC719C}" type="pres">
      <dgm:prSet presAssocID="{78E478F3-C7F0-4306-939B-32DD9E102159}" presName="compNode" presStyleCnt="0"/>
      <dgm:spPr/>
    </dgm:pt>
    <dgm:pt modelId="{4615321F-339B-4C29-BAE6-4A8A6CB998C9}" type="pres">
      <dgm:prSet presAssocID="{78E478F3-C7F0-4306-939B-32DD9E102159}" presName="bgRect" presStyleLbl="bgShp" presStyleIdx="0" presStyleCnt="2"/>
      <dgm:spPr/>
    </dgm:pt>
    <dgm:pt modelId="{E86CAC31-9E7B-4216-9708-7050CDB6964A}" type="pres">
      <dgm:prSet presAssocID="{78E478F3-C7F0-4306-939B-32DD9E102159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EE5F532D-EB72-404F-ADD6-86FFF456BD68}" type="pres">
      <dgm:prSet presAssocID="{78E478F3-C7F0-4306-939B-32DD9E102159}" presName="spaceRect" presStyleCnt="0"/>
      <dgm:spPr/>
    </dgm:pt>
    <dgm:pt modelId="{6BEEF386-0D2F-410A-B565-95F819C46ACF}" type="pres">
      <dgm:prSet presAssocID="{78E478F3-C7F0-4306-939B-32DD9E102159}" presName="parTx" presStyleLbl="revTx" presStyleIdx="0" presStyleCnt="2">
        <dgm:presLayoutVars>
          <dgm:chMax val="0"/>
          <dgm:chPref val="0"/>
        </dgm:presLayoutVars>
      </dgm:prSet>
      <dgm:spPr/>
    </dgm:pt>
    <dgm:pt modelId="{7742184F-B6F3-42CD-BC6C-12B1E227828A}" type="pres">
      <dgm:prSet presAssocID="{67CDD881-A439-4FEC-9B67-D1502E486B6F}" presName="sibTrans" presStyleCnt="0"/>
      <dgm:spPr/>
    </dgm:pt>
    <dgm:pt modelId="{8451153B-84BC-4C0F-8BE1-8DEEAF8CD700}" type="pres">
      <dgm:prSet presAssocID="{5849CBCA-F89A-4754-B1F5-477874F32184}" presName="compNode" presStyleCnt="0"/>
      <dgm:spPr/>
    </dgm:pt>
    <dgm:pt modelId="{221C9E1F-76BC-4AE2-B41C-4EBDC820EF82}" type="pres">
      <dgm:prSet presAssocID="{5849CBCA-F89A-4754-B1F5-477874F32184}" presName="bgRect" presStyleLbl="bgShp" presStyleIdx="1" presStyleCnt="2"/>
      <dgm:spPr/>
    </dgm:pt>
    <dgm:pt modelId="{595B547C-F79A-4A52-9B45-78E83200FBF9}" type="pres">
      <dgm:prSet presAssocID="{5849CBCA-F89A-4754-B1F5-477874F32184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313D3CE-91C1-4BDE-869D-63B57C5E3631}" type="pres">
      <dgm:prSet presAssocID="{5849CBCA-F89A-4754-B1F5-477874F32184}" presName="spaceRect" presStyleCnt="0"/>
      <dgm:spPr/>
    </dgm:pt>
    <dgm:pt modelId="{3FA6CA8E-E0BB-4D7D-92B3-E21B4F714B35}" type="pres">
      <dgm:prSet presAssocID="{5849CBCA-F89A-4754-B1F5-477874F3218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7008A1E-FFF1-4F2C-A440-9EF195F131EE}" type="presOf" srcId="{D486278B-CB87-4277-91CB-1D6BE9A2E9D3}" destId="{400BEF82-A576-4F2E-840E-A628C89B9209}" srcOrd="0" destOrd="0" presId="urn:microsoft.com/office/officeart/2018/2/layout/IconVerticalSolidList"/>
    <dgm:cxn modelId="{230F6931-2CC9-4427-95C3-4DF87A11394B}" srcId="{D486278B-CB87-4277-91CB-1D6BE9A2E9D3}" destId="{5849CBCA-F89A-4754-B1F5-477874F32184}" srcOrd="1" destOrd="0" parTransId="{826CDA60-0294-42D9-B9FD-614121F3441A}" sibTransId="{8C1C31D7-E30C-4967-879F-A774B3413409}"/>
    <dgm:cxn modelId="{759E7A38-A894-4431-B764-568C9E446E44}" type="presOf" srcId="{78E478F3-C7F0-4306-939B-32DD9E102159}" destId="{6BEEF386-0D2F-410A-B565-95F819C46ACF}" srcOrd="0" destOrd="0" presId="urn:microsoft.com/office/officeart/2018/2/layout/IconVerticalSolidList"/>
    <dgm:cxn modelId="{57DF5052-5D1E-4A13-9342-1ED6B0043622}" srcId="{D486278B-CB87-4277-91CB-1D6BE9A2E9D3}" destId="{78E478F3-C7F0-4306-939B-32DD9E102159}" srcOrd="0" destOrd="0" parTransId="{A8FC53CD-0AEE-4556-AE43-286F22580851}" sibTransId="{67CDD881-A439-4FEC-9B67-D1502E486B6F}"/>
    <dgm:cxn modelId="{F9D4BC9F-08B3-431A-8662-20F372108A82}" type="presOf" srcId="{5849CBCA-F89A-4754-B1F5-477874F32184}" destId="{3FA6CA8E-E0BB-4D7D-92B3-E21B4F714B35}" srcOrd="0" destOrd="0" presId="urn:microsoft.com/office/officeart/2018/2/layout/IconVerticalSolidList"/>
    <dgm:cxn modelId="{50208670-D04D-438C-A61A-B2696A899695}" type="presParOf" srcId="{400BEF82-A576-4F2E-840E-A628C89B9209}" destId="{52FB69C7-A7C5-4A90-84DA-9D48DDBC719C}" srcOrd="0" destOrd="0" presId="urn:microsoft.com/office/officeart/2018/2/layout/IconVerticalSolidList"/>
    <dgm:cxn modelId="{A4A6E85D-0E89-492C-944A-0820CAA604A3}" type="presParOf" srcId="{52FB69C7-A7C5-4A90-84DA-9D48DDBC719C}" destId="{4615321F-339B-4C29-BAE6-4A8A6CB998C9}" srcOrd="0" destOrd="0" presId="urn:microsoft.com/office/officeart/2018/2/layout/IconVerticalSolidList"/>
    <dgm:cxn modelId="{582AA7D7-650D-4AC9-B08B-32EA537FC086}" type="presParOf" srcId="{52FB69C7-A7C5-4A90-84DA-9D48DDBC719C}" destId="{E86CAC31-9E7B-4216-9708-7050CDB6964A}" srcOrd="1" destOrd="0" presId="urn:microsoft.com/office/officeart/2018/2/layout/IconVerticalSolidList"/>
    <dgm:cxn modelId="{2109907D-BB09-48AB-A4FC-ADB842E82488}" type="presParOf" srcId="{52FB69C7-A7C5-4A90-84DA-9D48DDBC719C}" destId="{EE5F532D-EB72-404F-ADD6-86FFF456BD68}" srcOrd="2" destOrd="0" presId="urn:microsoft.com/office/officeart/2018/2/layout/IconVerticalSolidList"/>
    <dgm:cxn modelId="{4A62A02A-34EE-4849-91F2-1175D84E75A4}" type="presParOf" srcId="{52FB69C7-A7C5-4A90-84DA-9D48DDBC719C}" destId="{6BEEF386-0D2F-410A-B565-95F819C46ACF}" srcOrd="3" destOrd="0" presId="urn:microsoft.com/office/officeart/2018/2/layout/IconVerticalSolidList"/>
    <dgm:cxn modelId="{686B0DEA-9893-42F0-AECF-7B7821DB738B}" type="presParOf" srcId="{400BEF82-A576-4F2E-840E-A628C89B9209}" destId="{7742184F-B6F3-42CD-BC6C-12B1E227828A}" srcOrd="1" destOrd="0" presId="urn:microsoft.com/office/officeart/2018/2/layout/IconVerticalSolidList"/>
    <dgm:cxn modelId="{97951480-C377-418C-9AA8-E1D1A01FF91F}" type="presParOf" srcId="{400BEF82-A576-4F2E-840E-A628C89B9209}" destId="{8451153B-84BC-4C0F-8BE1-8DEEAF8CD700}" srcOrd="2" destOrd="0" presId="urn:microsoft.com/office/officeart/2018/2/layout/IconVerticalSolidList"/>
    <dgm:cxn modelId="{39A0AD6F-6637-4243-A016-DA53C348EA27}" type="presParOf" srcId="{8451153B-84BC-4C0F-8BE1-8DEEAF8CD700}" destId="{221C9E1F-76BC-4AE2-B41C-4EBDC820EF82}" srcOrd="0" destOrd="0" presId="urn:microsoft.com/office/officeart/2018/2/layout/IconVerticalSolidList"/>
    <dgm:cxn modelId="{300FA937-BB70-4F1A-A008-B7FFEAD336E0}" type="presParOf" srcId="{8451153B-84BC-4C0F-8BE1-8DEEAF8CD700}" destId="{595B547C-F79A-4A52-9B45-78E83200FBF9}" srcOrd="1" destOrd="0" presId="urn:microsoft.com/office/officeart/2018/2/layout/IconVerticalSolidList"/>
    <dgm:cxn modelId="{4BF9C2F1-55CE-4926-8F51-A61B6C39DB24}" type="presParOf" srcId="{8451153B-84BC-4C0F-8BE1-8DEEAF8CD700}" destId="{2313D3CE-91C1-4BDE-869D-63B57C5E3631}" srcOrd="2" destOrd="0" presId="urn:microsoft.com/office/officeart/2018/2/layout/IconVerticalSolidList"/>
    <dgm:cxn modelId="{4ABC8D63-B800-4577-B86B-98267EC06428}" type="presParOf" srcId="{8451153B-84BC-4C0F-8BE1-8DEEAF8CD700}" destId="{3FA6CA8E-E0BB-4D7D-92B3-E21B4F714B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D2E320-BCB7-4DCA-9BF6-74413B73B19F}">
      <dsp:nvSpPr>
        <dsp:cNvPr id="0" name=""/>
        <dsp:cNvSpPr/>
      </dsp:nvSpPr>
      <dsp:spPr>
        <a:xfrm>
          <a:off x="8453" y="25430"/>
          <a:ext cx="2526638" cy="15159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Introduction </a:t>
          </a:r>
        </a:p>
      </dsp:txBody>
      <dsp:txXfrm>
        <a:off x="52855" y="69832"/>
        <a:ext cx="2437834" cy="1427179"/>
      </dsp:txXfrm>
    </dsp:sp>
    <dsp:sp modelId="{D3D76E1F-3D96-4E73-9CF6-A38D486F06D4}">
      <dsp:nvSpPr>
        <dsp:cNvPr id="0" name=""/>
        <dsp:cNvSpPr/>
      </dsp:nvSpPr>
      <dsp:spPr>
        <a:xfrm>
          <a:off x="2757436" y="470118"/>
          <a:ext cx="535647" cy="6266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757436" y="595439"/>
        <a:ext cx="374953" cy="375964"/>
      </dsp:txXfrm>
    </dsp:sp>
    <dsp:sp modelId="{517CE9A4-3227-4084-8AE5-EEDDE14FA1E8}">
      <dsp:nvSpPr>
        <dsp:cNvPr id="0" name=""/>
        <dsp:cNvSpPr/>
      </dsp:nvSpPr>
      <dsp:spPr>
        <a:xfrm>
          <a:off x="3545747" y="25430"/>
          <a:ext cx="2526638" cy="15159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Learning objectives </a:t>
          </a:r>
        </a:p>
      </dsp:txBody>
      <dsp:txXfrm>
        <a:off x="3590149" y="69832"/>
        <a:ext cx="2437834" cy="1427179"/>
      </dsp:txXfrm>
    </dsp:sp>
    <dsp:sp modelId="{63F6E69F-1EC2-46AD-8D82-BED6EF540663}">
      <dsp:nvSpPr>
        <dsp:cNvPr id="0" name=""/>
        <dsp:cNvSpPr/>
      </dsp:nvSpPr>
      <dsp:spPr>
        <a:xfrm>
          <a:off x="6294729" y="470118"/>
          <a:ext cx="535647" cy="6266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294729" y="595439"/>
        <a:ext cx="374953" cy="375964"/>
      </dsp:txXfrm>
    </dsp:sp>
    <dsp:sp modelId="{A5B321A5-B5A5-403A-9A2E-0AF5CA07DFE2}">
      <dsp:nvSpPr>
        <dsp:cNvPr id="0" name=""/>
        <dsp:cNvSpPr/>
      </dsp:nvSpPr>
      <dsp:spPr>
        <a:xfrm>
          <a:off x="7083041" y="25430"/>
          <a:ext cx="2526638" cy="15159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Why career change </a:t>
          </a:r>
        </a:p>
      </dsp:txBody>
      <dsp:txXfrm>
        <a:off x="7127443" y="69832"/>
        <a:ext cx="2437834" cy="1427179"/>
      </dsp:txXfrm>
    </dsp:sp>
    <dsp:sp modelId="{076762ED-A8FA-4319-9723-D5F9402849A7}">
      <dsp:nvSpPr>
        <dsp:cNvPr id="0" name=""/>
        <dsp:cNvSpPr/>
      </dsp:nvSpPr>
      <dsp:spPr>
        <a:xfrm rot="5400000">
          <a:off x="8078536" y="1718278"/>
          <a:ext cx="535647" cy="6266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-5400000">
        <a:off x="8158378" y="1763757"/>
        <a:ext cx="375964" cy="374953"/>
      </dsp:txXfrm>
    </dsp:sp>
    <dsp:sp modelId="{361284F8-CCE4-4F17-BBE9-8F38255B715A}">
      <dsp:nvSpPr>
        <dsp:cNvPr id="0" name=""/>
        <dsp:cNvSpPr/>
      </dsp:nvSpPr>
      <dsp:spPr>
        <a:xfrm>
          <a:off x="7083041" y="2552068"/>
          <a:ext cx="2526638" cy="15159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Why people leave jobs or employer </a:t>
          </a:r>
        </a:p>
      </dsp:txBody>
      <dsp:txXfrm>
        <a:off x="7127443" y="2596470"/>
        <a:ext cx="2437834" cy="1427179"/>
      </dsp:txXfrm>
    </dsp:sp>
    <dsp:sp modelId="{3B0D080B-EA16-4A95-AC28-506178758E10}">
      <dsp:nvSpPr>
        <dsp:cNvPr id="0" name=""/>
        <dsp:cNvSpPr/>
      </dsp:nvSpPr>
      <dsp:spPr>
        <a:xfrm rot="10800000">
          <a:off x="6325049" y="2996757"/>
          <a:ext cx="535647" cy="6266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10800000">
        <a:off x="6485743" y="3122078"/>
        <a:ext cx="374953" cy="375964"/>
      </dsp:txXfrm>
    </dsp:sp>
    <dsp:sp modelId="{352CADB3-F94B-418E-89C5-40FCC42004BC}">
      <dsp:nvSpPr>
        <dsp:cNvPr id="0" name=""/>
        <dsp:cNvSpPr/>
      </dsp:nvSpPr>
      <dsp:spPr>
        <a:xfrm>
          <a:off x="3545747" y="2552068"/>
          <a:ext cx="2526638" cy="15159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Career change process </a:t>
          </a:r>
        </a:p>
      </dsp:txBody>
      <dsp:txXfrm>
        <a:off x="3590149" y="2596470"/>
        <a:ext cx="2437834" cy="1427179"/>
      </dsp:txXfrm>
    </dsp:sp>
    <dsp:sp modelId="{481CAB04-3E8E-49BF-AFE0-8857355DDE49}">
      <dsp:nvSpPr>
        <dsp:cNvPr id="0" name=""/>
        <dsp:cNvSpPr/>
      </dsp:nvSpPr>
      <dsp:spPr>
        <a:xfrm rot="10800000">
          <a:off x="2787755" y="2996757"/>
          <a:ext cx="535647" cy="6266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10800000">
        <a:off x="2948449" y="3122078"/>
        <a:ext cx="374953" cy="375964"/>
      </dsp:txXfrm>
    </dsp:sp>
    <dsp:sp modelId="{A7BA0724-AA8D-4061-BB0A-C72652B36FBB}">
      <dsp:nvSpPr>
        <dsp:cNvPr id="0" name=""/>
        <dsp:cNvSpPr/>
      </dsp:nvSpPr>
      <dsp:spPr>
        <a:xfrm>
          <a:off x="8453" y="2552068"/>
          <a:ext cx="2526638" cy="15159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Wrapping up</a:t>
          </a:r>
        </a:p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Lesson learned</a:t>
          </a:r>
        </a:p>
      </dsp:txBody>
      <dsp:txXfrm>
        <a:off x="52855" y="2596470"/>
        <a:ext cx="2437834" cy="14271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B49A71-A59B-4A7C-827C-D269E2846CA2}">
      <dsp:nvSpPr>
        <dsp:cNvPr id="0" name=""/>
        <dsp:cNvSpPr/>
      </dsp:nvSpPr>
      <dsp:spPr>
        <a:xfrm>
          <a:off x="0" y="1698"/>
          <a:ext cx="9618133" cy="861070"/>
        </a:xfrm>
        <a:prstGeom prst="roundRect">
          <a:avLst>
            <a:gd name="adj" fmla="val 10000"/>
          </a:avLst>
        </a:prstGeom>
        <a:solidFill>
          <a:srgbClr val="54A02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F48704-5E19-404E-956E-E1EB865A205D}">
      <dsp:nvSpPr>
        <dsp:cNvPr id="0" name=""/>
        <dsp:cNvSpPr/>
      </dsp:nvSpPr>
      <dsp:spPr>
        <a:xfrm>
          <a:off x="260473" y="195439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B8BEAA-9A3F-419D-BE97-F2CED9FBCF9C}">
      <dsp:nvSpPr>
        <dsp:cNvPr id="0" name=""/>
        <dsp:cNvSpPr/>
      </dsp:nvSpPr>
      <dsp:spPr>
        <a:xfrm>
          <a:off x="994536" y="1698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Learning why people shift careers can help you decide if a career change is right for you and help you make a successful transition. </a:t>
          </a:r>
        </a:p>
      </dsp:txBody>
      <dsp:txXfrm>
        <a:off x="994536" y="1698"/>
        <a:ext cx="8623596" cy="861070"/>
      </dsp:txXfrm>
    </dsp:sp>
    <dsp:sp modelId="{D05AFD07-CB3E-473A-9DC7-D183CD20959A}">
      <dsp:nvSpPr>
        <dsp:cNvPr id="0" name=""/>
        <dsp:cNvSpPr/>
      </dsp:nvSpPr>
      <dsp:spPr>
        <a:xfrm>
          <a:off x="0" y="1078036"/>
          <a:ext cx="9618133" cy="861070"/>
        </a:xfrm>
        <a:prstGeom prst="roundRect">
          <a:avLst>
            <a:gd name="adj" fmla="val 10000"/>
          </a:avLst>
        </a:prstGeom>
        <a:solidFill>
          <a:srgbClr val="E6B91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D086B-7B6D-4A17-A487-2E340BDB57C7}">
      <dsp:nvSpPr>
        <dsp:cNvPr id="0" name=""/>
        <dsp:cNvSpPr/>
      </dsp:nvSpPr>
      <dsp:spPr>
        <a:xfrm>
          <a:off x="260473" y="1271777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641AB-BDDC-48BC-84D5-60D292BCDB11}">
      <dsp:nvSpPr>
        <dsp:cNvPr id="0" name=""/>
        <dsp:cNvSpPr/>
      </dsp:nvSpPr>
      <dsp:spPr>
        <a:xfrm>
          <a:off x="994536" y="1078036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Discussing common reasons for a career shift and its importance, highlight how to change careers, explore the benefits, and provide some tips for making a career change.</a:t>
          </a:r>
        </a:p>
      </dsp:txBody>
      <dsp:txXfrm>
        <a:off x="994536" y="1078036"/>
        <a:ext cx="8623596" cy="861070"/>
      </dsp:txXfrm>
    </dsp:sp>
    <dsp:sp modelId="{DB8F32D3-2A93-45BE-859F-41B0AAF360E0}">
      <dsp:nvSpPr>
        <dsp:cNvPr id="0" name=""/>
        <dsp:cNvSpPr/>
      </dsp:nvSpPr>
      <dsp:spPr>
        <a:xfrm>
          <a:off x="0" y="2154374"/>
          <a:ext cx="9618133" cy="861070"/>
        </a:xfrm>
        <a:prstGeom prst="roundRect">
          <a:avLst>
            <a:gd name="adj" fmla="val 10000"/>
          </a:avLst>
        </a:prstGeom>
        <a:solidFill>
          <a:srgbClr val="E76618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9005F0-43CF-42A9-9E59-5DE31FDF0D47}">
      <dsp:nvSpPr>
        <dsp:cNvPr id="0" name=""/>
        <dsp:cNvSpPr/>
      </dsp:nvSpPr>
      <dsp:spPr>
        <a:xfrm>
          <a:off x="260473" y="2348115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915C8-CBB7-4940-A542-C320646AB9DC}">
      <dsp:nvSpPr>
        <dsp:cNvPr id="0" name=""/>
        <dsp:cNvSpPr/>
      </dsp:nvSpPr>
      <dsp:spPr>
        <a:xfrm>
          <a:off x="994536" y="2154374"/>
          <a:ext cx="8623596" cy="861070"/>
        </a:xfrm>
        <a:prstGeom prst="rect">
          <a:avLst/>
        </a:prstGeom>
        <a:solidFill>
          <a:srgbClr val="E76618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It's important to know why employees leave because when a company has a high turnover rate, this could signify low employee job satisfaction. </a:t>
          </a:r>
        </a:p>
      </dsp:txBody>
      <dsp:txXfrm>
        <a:off x="994536" y="2154374"/>
        <a:ext cx="8623596" cy="861070"/>
      </dsp:txXfrm>
    </dsp:sp>
    <dsp:sp modelId="{705BA3E5-8332-4083-889E-2D50BE951ACD}">
      <dsp:nvSpPr>
        <dsp:cNvPr id="0" name=""/>
        <dsp:cNvSpPr/>
      </dsp:nvSpPr>
      <dsp:spPr>
        <a:xfrm>
          <a:off x="0" y="3230712"/>
          <a:ext cx="9618133" cy="861070"/>
        </a:xfrm>
        <a:prstGeom prst="roundRect">
          <a:avLst>
            <a:gd name="adj" fmla="val 10000"/>
          </a:avLst>
        </a:prstGeom>
        <a:solidFill>
          <a:srgbClr val="C42F1A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36A73C-827F-4BA5-BC63-BB787AB19124}">
      <dsp:nvSpPr>
        <dsp:cNvPr id="0" name=""/>
        <dsp:cNvSpPr/>
      </dsp:nvSpPr>
      <dsp:spPr>
        <a:xfrm>
          <a:off x="260473" y="3424453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C95FF5-1D6B-4C5C-93C6-3155D17AB206}">
      <dsp:nvSpPr>
        <dsp:cNvPr id="0" name=""/>
        <dsp:cNvSpPr/>
      </dsp:nvSpPr>
      <dsp:spPr>
        <a:xfrm>
          <a:off x="994536" y="3230712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Hiring new employees to fill these openings requires time and effort, which is why it's useful for employers to find ways to keep their current employees around. </a:t>
          </a:r>
        </a:p>
      </dsp:txBody>
      <dsp:txXfrm>
        <a:off x="994536" y="3230712"/>
        <a:ext cx="8623596" cy="8610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00DB14-A597-42C2-AA59-4703532F928E}">
      <dsp:nvSpPr>
        <dsp:cNvPr id="0" name=""/>
        <dsp:cNvSpPr/>
      </dsp:nvSpPr>
      <dsp:spPr>
        <a:xfrm>
          <a:off x="0" y="2066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8A2011-E9DC-4137-9015-7679D18AF018}">
      <dsp:nvSpPr>
        <dsp:cNvPr id="0" name=""/>
        <dsp:cNvSpPr/>
      </dsp:nvSpPr>
      <dsp:spPr>
        <a:xfrm>
          <a:off x="316857" y="237745"/>
          <a:ext cx="576104" cy="576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634D8F-BAB7-41A6-AAAD-7CDC64AF46DE}">
      <dsp:nvSpPr>
        <dsp:cNvPr id="0" name=""/>
        <dsp:cNvSpPr/>
      </dsp:nvSpPr>
      <dsp:spPr>
        <a:xfrm>
          <a:off x="1209819" y="2066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There may come a time in your career when you decide to move on from your current job. </a:t>
          </a:r>
        </a:p>
      </dsp:txBody>
      <dsp:txXfrm>
        <a:off x="1209819" y="2066"/>
        <a:ext cx="5418984" cy="1047462"/>
      </dsp:txXfrm>
    </dsp:sp>
    <dsp:sp modelId="{640E2930-568B-4CBF-98D1-FF12A983CECE}">
      <dsp:nvSpPr>
        <dsp:cNvPr id="0" name=""/>
        <dsp:cNvSpPr/>
      </dsp:nvSpPr>
      <dsp:spPr>
        <a:xfrm>
          <a:off x="0" y="1311395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FD959-78F2-4AEF-804D-470236C93E4C}">
      <dsp:nvSpPr>
        <dsp:cNvPr id="0" name=""/>
        <dsp:cNvSpPr/>
      </dsp:nvSpPr>
      <dsp:spPr>
        <a:xfrm>
          <a:off x="316857" y="1547074"/>
          <a:ext cx="576104" cy="576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C43BCD-10BA-4D96-9307-9E075020E70B}">
      <dsp:nvSpPr>
        <dsp:cNvPr id="0" name=""/>
        <dsp:cNvSpPr/>
      </dsp:nvSpPr>
      <dsp:spPr>
        <a:xfrm>
          <a:off x="1209819" y="1311395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reasons for this decision can vary depending on your workplace and personal life.</a:t>
          </a:r>
        </a:p>
      </dsp:txBody>
      <dsp:txXfrm>
        <a:off x="1209819" y="1311395"/>
        <a:ext cx="5418984" cy="1047462"/>
      </dsp:txXfrm>
    </dsp:sp>
    <dsp:sp modelId="{C2C67D4B-483F-446A-828D-5BB432CAB721}">
      <dsp:nvSpPr>
        <dsp:cNvPr id="0" name=""/>
        <dsp:cNvSpPr/>
      </dsp:nvSpPr>
      <dsp:spPr>
        <a:xfrm>
          <a:off x="0" y="2620723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75CB45-246D-4983-8A7A-874449B57256}">
      <dsp:nvSpPr>
        <dsp:cNvPr id="0" name=""/>
        <dsp:cNvSpPr/>
      </dsp:nvSpPr>
      <dsp:spPr>
        <a:xfrm>
          <a:off x="316857" y="2856402"/>
          <a:ext cx="576104" cy="576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E1675E-A377-45E9-9883-D4C0FC6EB104}">
      <dsp:nvSpPr>
        <dsp:cNvPr id="0" name=""/>
        <dsp:cNvSpPr/>
      </dsp:nvSpPr>
      <dsp:spPr>
        <a:xfrm>
          <a:off x="1209819" y="2620723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Some may seek new challenges, while others look for a change of pace or a better work–life balance.</a:t>
          </a:r>
        </a:p>
      </dsp:txBody>
      <dsp:txXfrm>
        <a:off x="1209819" y="2620723"/>
        <a:ext cx="5418984" cy="1047462"/>
      </dsp:txXfrm>
    </dsp:sp>
    <dsp:sp modelId="{B7442253-219C-40AF-91BF-797DB334BED1}">
      <dsp:nvSpPr>
        <dsp:cNvPr id="0" name=""/>
        <dsp:cNvSpPr/>
      </dsp:nvSpPr>
      <dsp:spPr>
        <a:xfrm>
          <a:off x="0" y="3930051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CBEB33-A390-4C5C-B6DF-29550838AFC0}">
      <dsp:nvSpPr>
        <dsp:cNvPr id="0" name=""/>
        <dsp:cNvSpPr/>
      </dsp:nvSpPr>
      <dsp:spPr>
        <a:xfrm>
          <a:off x="316857" y="4165730"/>
          <a:ext cx="576104" cy="576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82590-287E-4331-A147-611F623164DC}">
      <dsp:nvSpPr>
        <dsp:cNvPr id="0" name=""/>
        <dsp:cNvSpPr/>
      </dsp:nvSpPr>
      <dsp:spPr>
        <a:xfrm>
          <a:off x="1209819" y="3930051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For employers to keep employees around, they need to understand why employees want to leave the company. </a:t>
          </a:r>
        </a:p>
      </dsp:txBody>
      <dsp:txXfrm>
        <a:off x="1209819" y="3930051"/>
        <a:ext cx="5418984" cy="10474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E6779C-E147-422C-8E9C-C796B3EA4CF9}">
      <dsp:nvSpPr>
        <dsp:cNvPr id="0" name=""/>
        <dsp:cNvSpPr/>
      </dsp:nvSpPr>
      <dsp:spPr>
        <a:xfrm>
          <a:off x="99728" y="498833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541C7B-7117-4119-9CF5-4D152F339486}">
      <dsp:nvSpPr>
        <dsp:cNvPr id="0" name=""/>
        <dsp:cNvSpPr/>
      </dsp:nvSpPr>
      <dsp:spPr>
        <a:xfrm>
          <a:off x="333182" y="732287"/>
          <a:ext cx="644778" cy="6447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1EB84-94F0-43EE-8980-DAE2330516E1}">
      <dsp:nvSpPr>
        <dsp:cNvPr id="0" name=""/>
        <dsp:cNvSpPr/>
      </dsp:nvSpPr>
      <dsp:spPr>
        <a:xfrm>
          <a:off x="1449634" y="498833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Promotion?</a:t>
          </a:r>
        </a:p>
      </dsp:txBody>
      <dsp:txXfrm>
        <a:off x="1449634" y="498833"/>
        <a:ext cx="2620406" cy="1111687"/>
      </dsp:txXfrm>
    </dsp:sp>
    <dsp:sp modelId="{CDF863BE-D212-426B-A5F7-35C1FD8AEBA8}">
      <dsp:nvSpPr>
        <dsp:cNvPr id="0" name=""/>
        <dsp:cNvSpPr/>
      </dsp:nvSpPr>
      <dsp:spPr>
        <a:xfrm>
          <a:off x="4526626" y="498833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99A7FE-8E2E-4445-AA36-BE305C109246}">
      <dsp:nvSpPr>
        <dsp:cNvPr id="0" name=""/>
        <dsp:cNvSpPr/>
      </dsp:nvSpPr>
      <dsp:spPr>
        <a:xfrm>
          <a:off x="4760081" y="732287"/>
          <a:ext cx="644778" cy="6447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AC2931-1FAC-40D7-8592-E9E6CFE24FCE}">
      <dsp:nvSpPr>
        <dsp:cNvPr id="0" name=""/>
        <dsp:cNvSpPr/>
      </dsp:nvSpPr>
      <dsp:spPr>
        <a:xfrm>
          <a:off x="5876533" y="498833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Simplified job?</a:t>
          </a:r>
        </a:p>
      </dsp:txBody>
      <dsp:txXfrm>
        <a:off x="5876533" y="498833"/>
        <a:ext cx="2620406" cy="1111687"/>
      </dsp:txXfrm>
    </dsp:sp>
    <dsp:sp modelId="{B0409BF6-C0AF-4743-A7BD-41A8684F81AF}">
      <dsp:nvSpPr>
        <dsp:cNvPr id="0" name=""/>
        <dsp:cNvSpPr/>
      </dsp:nvSpPr>
      <dsp:spPr>
        <a:xfrm>
          <a:off x="99728" y="2270252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78C858-A2C2-46C3-9C94-9BC29E866F21}">
      <dsp:nvSpPr>
        <dsp:cNvPr id="0" name=""/>
        <dsp:cNvSpPr/>
      </dsp:nvSpPr>
      <dsp:spPr>
        <a:xfrm>
          <a:off x="333182" y="2503706"/>
          <a:ext cx="644778" cy="6447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09AB4-78B2-43B0-9DF0-286D5DB20347}">
      <dsp:nvSpPr>
        <dsp:cNvPr id="0" name=""/>
        <dsp:cNvSpPr/>
      </dsp:nvSpPr>
      <dsp:spPr>
        <a:xfrm>
          <a:off x="1449634" y="2270252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Hold on to the current job?</a:t>
          </a:r>
        </a:p>
      </dsp:txBody>
      <dsp:txXfrm>
        <a:off x="1449634" y="2270252"/>
        <a:ext cx="2620406" cy="1111687"/>
      </dsp:txXfrm>
    </dsp:sp>
    <dsp:sp modelId="{EFBEBDD5-3D84-4A1C-882C-68932CEFEA49}">
      <dsp:nvSpPr>
        <dsp:cNvPr id="0" name=""/>
        <dsp:cNvSpPr/>
      </dsp:nvSpPr>
      <dsp:spPr>
        <a:xfrm>
          <a:off x="4526626" y="2270252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4467A7-1FB1-4FB1-BEA9-9511B9D94230}">
      <dsp:nvSpPr>
        <dsp:cNvPr id="0" name=""/>
        <dsp:cNvSpPr/>
      </dsp:nvSpPr>
      <dsp:spPr>
        <a:xfrm>
          <a:off x="4760081" y="2503706"/>
          <a:ext cx="644778" cy="6447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7ACE40-78C7-40C9-AB02-F5753B2B7742}">
      <dsp:nvSpPr>
        <dsp:cNvPr id="0" name=""/>
        <dsp:cNvSpPr/>
      </dsp:nvSpPr>
      <dsp:spPr>
        <a:xfrm>
          <a:off x="5876533" y="2270252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Change the direction? </a:t>
          </a:r>
        </a:p>
      </dsp:txBody>
      <dsp:txXfrm>
        <a:off x="5876533" y="2270252"/>
        <a:ext cx="2620406" cy="11116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04D375-3062-43D0-ACC2-488763EDD403}">
      <dsp:nvSpPr>
        <dsp:cNvPr id="0" name=""/>
        <dsp:cNvSpPr/>
      </dsp:nvSpPr>
      <dsp:spPr>
        <a:xfrm>
          <a:off x="0" y="0"/>
          <a:ext cx="7694506" cy="900566"/>
        </a:xfrm>
        <a:prstGeom prst="roundRect">
          <a:avLst>
            <a:gd name="adj" fmla="val 10000"/>
          </a:avLst>
        </a:prstGeom>
        <a:solidFill>
          <a:schemeClr val="accent1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Do you want to do something completely different? </a:t>
          </a:r>
        </a:p>
      </dsp:txBody>
      <dsp:txXfrm>
        <a:off x="26377" y="26377"/>
        <a:ext cx="6646626" cy="847812"/>
      </dsp:txXfrm>
    </dsp:sp>
    <dsp:sp modelId="{EC3CAB5B-082B-4661-89E7-2C1F6F31A2B4}">
      <dsp:nvSpPr>
        <dsp:cNvPr id="0" name=""/>
        <dsp:cNvSpPr/>
      </dsp:nvSpPr>
      <dsp:spPr>
        <a:xfrm>
          <a:off x="644414" y="1064305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Different career?</a:t>
          </a:r>
        </a:p>
      </dsp:txBody>
      <dsp:txXfrm>
        <a:off x="670791" y="1090682"/>
        <a:ext cx="6411969" cy="847812"/>
      </dsp:txXfrm>
    </dsp:sp>
    <dsp:sp modelId="{5D280002-6636-4CB9-97DB-614A001E7F0B}">
      <dsp:nvSpPr>
        <dsp:cNvPr id="0" name=""/>
        <dsp:cNvSpPr/>
      </dsp:nvSpPr>
      <dsp:spPr>
        <a:xfrm>
          <a:off x="1279211" y="2128610"/>
          <a:ext cx="7694506" cy="900566"/>
        </a:xfrm>
        <a:prstGeom prst="roundRect">
          <a:avLst>
            <a:gd name="adj" fmla="val 10000"/>
          </a:avLst>
        </a:prstGeom>
        <a:solidFill>
          <a:srgbClr val="2A93D5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Starting your own business?</a:t>
          </a:r>
        </a:p>
      </dsp:txBody>
      <dsp:txXfrm>
        <a:off x="1305588" y="2154987"/>
        <a:ext cx="6421587" cy="847812"/>
      </dsp:txXfrm>
    </dsp:sp>
    <dsp:sp modelId="{DE46AB54-1F47-457C-B20D-1B42FA208DCF}">
      <dsp:nvSpPr>
        <dsp:cNvPr id="0" name=""/>
        <dsp:cNvSpPr/>
      </dsp:nvSpPr>
      <dsp:spPr>
        <a:xfrm>
          <a:off x="1923626" y="3192915"/>
          <a:ext cx="7694506" cy="900566"/>
        </a:xfrm>
        <a:prstGeom prst="roundRect">
          <a:avLst>
            <a:gd name="adj" fmla="val 10000"/>
          </a:avLst>
        </a:prstGeom>
        <a:solidFill>
          <a:srgbClr val="4087FA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Moving to another area or country? </a:t>
          </a:r>
        </a:p>
      </dsp:txBody>
      <dsp:txXfrm>
        <a:off x="1950003" y="3219292"/>
        <a:ext cx="6411969" cy="847812"/>
      </dsp:txXfrm>
    </dsp:sp>
    <dsp:sp modelId="{B98F4DD8-907A-4A14-961B-3EEBB3DC32E9}">
      <dsp:nvSpPr>
        <dsp:cNvPr id="0" name=""/>
        <dsp:cNvSpPr/>
      </dsp:nvSpPr>
      <dsp:spPr>
        <a:xfrm>
          <a:off x="7109138" y="689751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240846" y="689751"/>
        <a:ext cx="321951" cy="440489"/>
      </dsp:txXfrm>
    </dsp:sp>
    <dsp:sp modelId="{A5CBAC25-26EE-4163-8D53-D274FDED0825}">
      <dsp:nvSpPr>
        <dsp:cNvPr id="0" name=""/>
        <dsp:cNvSpPr/>
      </dsp:nvSpPr>
      <dsp:spPr>
        <a:xfrm>
          <a:off x="7753553" y="1754057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885261" y="1754057"/>
        <a:ext cx="321951" cy="440489"/>
      </dsp:txXfrm>
    </dsp:sp>
    <dsp:sp modelId="{4332F654-8E1A-4CAA-97D1-E36FBB2B6E58}">
      <dsp:nvSpPr>
        <dsp:cNvPr id="0" name=""/>
        <dsp:cNvSpPr/>
      </dsp:nvSpPr>
      <dsp:spPr>
        <a:xfrm>
          <a:off x="8388350" y="2818362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520058" y="2818362"/>
        <a:ext cx="321951" cy="4404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461188-89BE-43CE-9DDD-5E921B05B475}">
      <dsp:nvSpPr>
        <dsp:cNvPr id="0" name=""/>
        <dsp:cNvSpPr/>
      </dsp:nvSpPr>
      <dsp:spPr>
        <a:xfrm>
          <a:off x="1832083" y="1134646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16948" y="1178259"/>
        <a:ext cx="21069" cy="4213"/>
      </dsp:txXfrm>
    </dsp:sp>
    <dsp:sp modelId="{23A634AD-6006-4A5F-A6BB-DB7EE2F583D9}">
      <dsp:nvSpPr>
        <dsp:cNvPr id="0" name=""/>
        <dsp:cNvSpPr/>
      </dsp:nvSpPr>
      <dsp:spPr>
        <a:xfrm>
          <a:off x="1710" y="630714"/>
          <a:ext cx="1832172" cy="1099303"/>
        </a:xfrm>
        <a:prstGeom prst="rect">
          <a:avLst/>
        </a:prstGeom>
        <a:solidFill>
          <a:srgbClr val="54A021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Earning more money</a:t>
          </a:r>
        </a:p>
      </dsp:txBody>
      <dsp:txXfrm>
        <a:off x="1710" y="630714"/>
        <a:ext cx="1832172" cy="1099303"/>
      </dsp:txXfrm>
    </dsp:sp>
    <dsp:sp modelId="{48CE0426-99D2-4BA4-9D68-3BBBAE54EAD6}">
      <dsp:nvSpPr>
        <dsp:cNvPr id="0" name=""/>
        <dsp:cNvSpPr/>
      </dsp:nvSpPr>
      <dsp:spPr>
        <a:xfrm>
          <a:off x="4085656" y="1134646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70521" y="1178259"/>
        <a:ext cx="21069" cy="4213"/>
      </dsp:txXfrm>
    </dsp:sp>
    <dsp:sp modelId="{AD0E8DD1-E2C7-4746-82C6-F584DDD82858}">
      <dsp:nvSpPr>
        <dsp:cNvPr id="0" name=""/>
        <dsp:cNvSpPr/>
      </dsp:nvSpPr>
      <dsp:spPr>
        <a:xfrm>
          <a:off x="2255283" y="630714"/>
          <a:ext cx="1832172" cy="1099303"/>
        </a:xfrm>
        <a:prstGeom prst="rect">
          <a:avLst/>
        </a:prstGeom>
        <a:solidFill>
          <a:srgbClr val="E6B91E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Following a passion </a:t>
          </a:r>
        </a:p>
      </dsp:txBody>
      <dsp:txXfrm>
        <a:off x="2255283" y="630714"/>
        <a:ext cx="1832172" cy="1099303"/>
      </dsp:txXfrm>
    </dsp:sp>
    <dsp:sp modelId="{AA8AB7EE-0686-47FD-B789-B58DC7477CF8}">
      <dsp:nvSpPr>
        <dsp:cNvPr id="0" name=""/>
        <dsp:cNvSpPr/>
      </dsp:nvSpPr>
      <dsp:spPr>
        <a:xfrm>
          <a:off x="6339228" y="1134646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24093" y="1178259"/>
        <a:ext cx="21069" cy="4213"/>
      </dsp:txXfrm>
    </dsp:sp>
    <dsp:sp modelId="{1824F33D-50A3-4478-AB59-2E50AB88BBE7}">
      <dsp:nvSpPr>
        <dsp:cNvPr id="0" name=""/>
        <dsp:cNvSpPr/>
      </dsp:nvSpPr>
      <dsp:spPr>
        <a:xfrm>
          <a:off x="4508855" y="630714"/>
          <a:ext cx="1832172" cy="1099303"/>
        </a:xfrm>
        <a:prstGeom prst="rect">
          <a:avLst/>
        </a:prstGeom>
        <a:solidFill>
          <a:srgbClr val="E76618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Improving a work-life balance</a:t>
          </a:r>
        </a:p>
      </dsp:txBody>
      <dsp:txXfrm>
        <a:off x="4508855" y="630714"/>
        <a:ext cx="1832172" cy="1099303"/>
      </dsp:txXfrm>
    </dsp:sp>
    <dsp:sp modelId="{3F0938D1-E86B-4EB4-A13E-8A695DEF5D1D}">
      <dsp:nvSpPr>
        <dsp:cNvPr id="0" name=""/>
        <dsp:cNvSpPr/>
      </dsp:nvSpPr>
      <dsp:spPr>
        <a:xfrm>
          <a:off x="917796" y="1728218"/>
          <a:ext cx="6760718" cy="390799"/>
        </a:xfrm>
        <a:custGeom>
          <a:avLst/>
          <a:gdLst/>
          <a:ahLst/>
          <a:cxnLst/>
          <a:rect l="0" t="0" r="0" b="0"/>
          <a:pathLst>
            <a:path>
              <a:moveTo>
                <a:pt x="6760718" y="0"/>
              </a:moveTo>
              <a:lnTo>
                <a:pt x="6760718" y="212499"/>
              </a:lnTo>
              <a:lnTo>
                <a:pt x="0" y="212499"/>
              </a:lnTo>
              <a:lnTo>
                <a:pt x="0" y="390799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28810" y="1921511"/>
        <a:ext cx="338691" cy="4213"/>
      </dsp:txXfrm>
    </dsp:sp>
    <dsp:sp modelId="{9100014F-CCA0-47DA-A25F-9625CAB6992E}">
      <dsp:nvSpPr>
        <dsp:cNvPr id="0" name=""/>
        <dsp:cNvSpPr/>
      </dsp:nvSpPr>
      <dsp:spPr>
        <a:xfrm>
          <a:off x="6762428" y="630714"/>
          <a:ext cx="1832172" cy="1099303"/>
        </a:xfrm>
        <a:prstGeom prst="rect">
          <a:avLst/>
        </a:prstGeom>
        <a:solidFill>
          <a:srgbClr val="C42F1A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Working with a new leadership </a:t>
          </a:r>
        </a:p>
      </dsp:txBody>
      <dsp:txXfrm>
        <a:off x="6762428" y="630714"/>
        <a:ext cx="1832172" cy="1099303"/>
      </dsp:txXfrm>
    </dsp:sp>
    <dsp:sp modelId="{9DFC8AE4-073F-4B5B-8AFA-8A9DA5595F9F}">
      <dsp:nvSpPr>
        <dsp:cNvPr id="0" name=""/>
        <dsp:cNvSpPr/>
      </dsp:nvSpPr>
      <dsp:spPr>
        <a:xfrm>
          <a:off x="1832083" y="2655350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16948" y="2698963"/>
        <a:ext cx="21069" cy="4213"/>
      </dsp:txXfrm>
    </dsp:sp>
    <dsp:sp modelId="{3A827F43-6BB5-4F84-91F4-6E949AF91923}">
      <dsp:nvSpPr>
        <dsp:cNvPr id="0" name=""/>
        <dsp:cNvSpPr/>
      </dsp:nvSpPr>
      <dsp:spPr>
        <a:xfrm>
          <a:off x="1710" y="2151418"/>
          <a:ext cx="1832172" cy="1099303"/>
        </a:xfrm>
        <a:prstGeom prst="rect">
          <a:avLst/>
        </a:prstGeom>
        <a:solidFill>
          <a:srgbClr val="918655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Making a difference </a:t>
          </a:r>
        </a:p>
      </dsp:txBody>
      <dsp:txXfrm>
        <a:off x="1710" y="2151418"/>
        <a:ext cx="1832172" cy="1099303"/>
      </dsp:txXfrm>
    </dsp:sp>
    <dsp:sp modelId="{66695BE0-E22A-4CBD-9A88-89F77F4A7F74}">
      <dsp:nvSpPr>
        <dsp:cNvPr id="0" name=""/>
        <dsp:cNvSpPr/>
      </dsp:nvSpPr>
      <dsp:spPr>
        <a:xfrm>
          <a:off x="4085656" y="2655350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70521" y="2698963"/>
        <a:ext cx="21069" cy="4213"/>
      </dsp:txXfrm>
    </dsp:sp>
    <dsp:sp modelId="{E39689F2-D0EE-4855-81F7-D18181DA8D1E}">
      <dsp:nvSpPr>
        <dsp:cNvPr id="0" name=""/>
        <dsp:cNvSpPr/>
      </dsp:nvSpPr>
      <dsp:spPr>
        <a:xfrm>
          <a:off x="2255283" y="2151418"/>
          <a:ext cx="1832172" cy="10993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Gaining more relevant experience </a:t>
          </a:r>
        </a:p>
      </dsp:txBody>
      <dsp:txXfrm>
        <a:off x="2255283" y="2151418"/>
        <a:ext cx="1832172" cy="1099303"/>
      </dsp:txXfrm>
    </dsp:sp>
    <dsp:sp modelId="{3B051498-4486-4D7A-8F4A-51D852F118BF}">
      <dsp:nvSpPr>
        <dsp:cNvPr id="0" name=""/>
        <dsp:cNvSpPr/>
      </dsp:nvSpPr>
      <dsp:spPr>
        <a:xfrm>
          <a:off x="6339228" y="2655350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24093" y="2698963"/>
        <a:ext cx="21069" cy="4213"/>
      </dsp:txXfrm>
    </dsp:sp>
    <dsp:sp modelId="{94782296-1A06-4041-BB97-D19379BE0B57}">
      <dsp:nvSpPr>
        <dsp:cNvPr id="0" name=""/>
        <dsp:cNvSpPr/>
      </dsp:nvSpPr>
      <dsp:spPr>
        <a:xfrm>
          <a:off x="4508855" y="2151418"/>
          <a:ext cx="1832172" cy="1099303"/>
        </a:xfrm>
        <a:prstGeom prst="rect">
          <a:avLst/>
        </a:prstGeom>
        <a:solidFill>
          <a:srgbClr val="CABC08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Finding new challenges </a:t>
          </a:r>
        </a:p>
      </dsp:txBody>
      <dsp:txXfrm>
        <a:off x="4508855" y="2151418"/>
        <a:ext cx="1832172" cy="1099303"/>
      </dsp:txXfrm>
    </dsp:sp>
    <dsp:sp modelId="{B5C7636C-A6BD-46F5-9213-B40B42A7FE1B}">
      <dsp:nvSpPr>
        <dsp:cNvPr id="0" name=""/>
        <dsp:cNvSpPr/>
      </dsp:nvSpPr>
      <dsp:spPr>
        <a:xfrm>
          <a:off x="6762428" y="2151418"/>
          <a:ext cx="1832172" cy="109930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Focusing on a secondary interest </a:t>
          </a:r>
        </a:p>
      </dsp:txBody>
      <dsp:txXfrm>
        <a:off x="6762428" y="2151418"/>
        <a:ext cx="1832172" cy="109930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A4DD82-CC96-4E93-BBF1-BA78C8E61673}">
      <dsp:nvSpPr>
        <dsp:cNvPr id="0" name=""/>
        <dsp:cNvSpPr/>
      </dsp:nvSpPr>
      <dsp:spPr>
        <a:xfrm>
          <a:off x="0" y="2431"/>
          <a:ext cx="662880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550A021-2054-4AC9-999D-425AEDF60C58}">
      <dsp:nvSpPr>
        <dsp:cNvPr id="0" name=""/>
        <dsp:cNvSpPr/>
      </dsp:nvSpPr>
      <dsp:spPr>
        <a:xfrm>
          <a:off x="0" y="2431"/>
          <a:ext cx="6628804" cy="1658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solidFill>
                <a:schemeClr val="bg1"/>
              </a:solidFill>
            </a:rPr>
            <a:t>Increasing their salary is one of the most common reasons people shift careers. </a:t>
          </a:r>
        </a:p>
      </dsp:txBody>
      <dsp:txXfrm>
        <a:off x="0" y="2431"/>
        <a:ext cx="6628804" cy="1658239"/>
      </dsp:txXfrm>
    </dsp:sp>
    <dsp:sp modelId="{0CA5447C-6484-439E-BF30-0E4CC0F0B919}">
      <dsp:nvSpPr>
        <dsp:cNvPr id="0" name=""/>
        <dsp:cNvSpPr/>
      </dsp:nvSpPr>
      <dsp:spPr>
        <a:xfrm>
          <a:off x="0" y="1660670"/>
          <a:ext cx="662880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E8C55D-F5BE-4002-8C8C-0C39C96336A4}">
      <dsp:nvSpPr>
        <dsp:cNvPr id="0" name=""/>
        <dsp:cNvSpPr/>
      </dsp:nvSpPr>
      <dsp:spPr>
        <a:xfrm>
          <a:off x="0" y="1660670"/>
          <a:ext cx="6628804" cy="1658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solidFill>
                <a:schemeClr val="bg1"/>
              </a:solidFill>
            </a:rPr>
            <a:t>If someone feels their pay is below their worth or their current job doesn't provide them with enough financial stability, they may look to make a change. </a:t>
          </a:r>
        </a:p>
      </dsp:txBody>
      <dsp:txXfrm>
        <a:off x="0" y="1660670"/>
        <a:ext cx="6628804" cy="1658239"/>
      </dsp:txXfrm>
    </dsp:sp>
    <dsp:sp modelId="{EAFEE9FD-3759-4E85-891F-84497CA4C096}">
      <dsp:nvSpPr>
        <dsp:cNvPr id="0" name=""/>
        <dsp:cNvSpPr/>
      </dsp:nvSpPr>
      <dsp:spPr>
        <a:xfrm>
          <a:off x="0" y="3318910"/>
          <a:ext cx="662880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0F3AAB-3FE9-41C3-B921-5ACEAFE6D130}">
      <dsp:nvSpPr>
        <dsp:cNvPr id="0" name=""/>
        <dsp:cNvSpPr/>
      </dsp:nvSpPr>
      <dsp:spPr>
        <a:xfrm>
          <a:off x="0" y="3318910"/>
          <a:ext cx="6628804" cy="1658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solidFill>
                <a:schemeClr val="bg1"/>
              </a:solidFill>
            </a:rPr>
            <a:t>Changing careers can be a way to increase your earning potential and achieve greater financial security. </a:t>
          </a:r>
        </a:p>
      </dsp:txBody>
      <dsp:txXfrm>
        <a:off x="0" y="3318910"/>
        <a:ext cx="6628804" cy="16582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DF01DB-5399-4D6C-A1CE-B9E3868A7003}">
      <dsp:nvSpPr>
        <dsp:cNvPr id="0" name=""/>
        <dsp:cNvSpPr/>
      </dsp:nvSpPr>
      <dsp:spPr>
        <a:xfrm>
          <a:off x="0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4B06B-444A-4AA0-8B15-27E7DD043814}">
      <dsp:nvSpPr>
        <dsp:cNvPr id="0" name=""/>
        <dsp:cNvSpPr/>
      </dsp:nvSpPr>
      <dsp:spPr>
        <a:xfrm>
          <a:off x="300566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Sometimes, people realize that they aren't in the right career field. </a:t>
          </a:r>
        </a:p>
      </dsp:txBody>
      <dsp:txXfrm>
        <a:off x="350877" y="1380951"/>
        <a:ext cx="2604477" cy="1617116"/>
      </dsp:txXfrm>
    </dsp:sp>
    <dsp:sp modelId="{674A9F3D-ACDE-4474-883B-809ABA10E913}">
      <dsp:nvSpPr>
        <dsp:cNvPr id="0" name=""/>
        <dsp:cNvSpPr/>
      </dsp:nvSpPr>
      <dsp:spPr>
        <a:xfrm>
          <a:off x="3306233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9BE0D-A666-4E14-8634-3A341C4FC0F3}">
      <dsp:nvSpPr>
        <dsp:cNvPr id="0" name=""/>
        <dsp:cNvSpPr/>
      </dsp:nvSpPr>
      <dsp:spPr>
        <a:xfrm>
          <a:off x="3606799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They might have an interest in a certain subject or activity and feel that they may be happier doing something they love. </a:t>
          </a:r>
        </a:p>
      </dsp:txBody>
      <dsp:txXfrm>
        <a:off x="3657110" y="1380951"/>
        <a:ext cx="2604477" cy="1617116"/>
      </dsp:txXfrm>
    </dsp:sp>
    <dsp:sp modelId="{DAE040C7-C356-4DAF-BD0C-D854DEF0AB7E}">
      <dsp:nvSpPr>
        <dsp:cNvPr id="0" name=""/>
        <dsp:cNvSpPr/>
      </dsp:nvSpPr>
      <dsp:spPr>
        <a:xfrm>
          <a:off x="6612466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556E4-2A12-4F64-A407-11DFE69EA6BE}">
      <dsp:nvSpPr>
        <dsp:cNvPr id="0" name=""/>
        <dsp:cNvSpPr/>
      </dsp:nvSpPr>
      <dsp:spPr>
        <a:xfrm>
          <a:off x="6913033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Making a career change can allow you to pursue your passions and do something that brings you fulfilment.</a:t>
          </a:r>
        </a:p>
      </dsp:txBody>
      <dsp:txXfrm>
        <a:off x="6963344" y="1380951"/>
        <a:ext cx="2604477" cy="161711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04FD2F-D6C3-44FF-AE33-6C3143CAD8E8}">
      <dsp:nvSpPr>
        <dsp:cNvPr id="0" name=""/>
        <dsp:cNvSpPr/>
      </dsp:nvSpPr>
      <dsp:spPr>
        <a:xfrm>
          <a:off x="0" y="809181"/>
          <a:ext cx="6628804" cy="14938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51BB14-D646-45E4-B3FC-822F56CA34EB}">
      <dsp:nvSpPr>
        <dsp:cNvPr id="0" name=""/>
        <dsp:cNvSpPr/>
      </dsp:nvSpPr>
      <dsp:spPr>
        <a:xfrm>
          <a:off x="451896" y="1145303"/>
          <a:ext cx="821630" cy="821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4813B1-4B42-4042-8024-D2A8830D26C5}">
      <dsp:nvSpPr>
        <dsp:cNvPr id="0" name=""/>
        <dsp:cNvSpPr/>
      </dsp:nvSpPr>
      <dsp:spPr>
        <a:xfrm>
          <a:off x="1725424" y="809181"/>
          <a:ext cx="4903379" cy="1493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02" tIns="158102" rIns="158102" bIns="15810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If someone has depleted energy or feels that they're always working and never have time for themselves, they may look to make a change to find a career that affords them more free time and less pressure. </a:t>
          </a:r>
        </a:p>
      </dsp:txBody>
      <dsp:txXfrm>
        <a:off x="1725424" y="809181"/>
        <a:ext cx="4903379" cy="1493874"/>
      </dsp:txXfrm>
    </dsp:sp>
    <dsp:sp modelId="{9CFA15DA-CCCE-46EE-8A23-B8FD2F17223C}">
      <dsp:nvSpPr>
        <dsp:cNvPr id="0" name=""/>
        <dsp:cNvSpPr/>
      </dsp:nvSpPr>
      <dsp:spPr>
        <a:xfrm>
          <a:off x="0" y="2676524"/>
          <a:ext cx="6628804" cy="14938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DDB5-4DDC-4038-8214-C51E35B636FE}">
      <dsp:nvSpPr>
        <dsp:cNvPr id="0" name=""/>
        <dsp:cNvSpPr/>
      </dsp:nvSpPr>
      <dsp:spPr>
        <a:xfrm>
          <a:off x="451896" y="3012646"/>
          <a:ext cx="821630" cy="821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F41341-9269-4154-AEFD-5B01455FFFB8}">
      <dsp:nvSpPr>
        <dsp:cNvPr id="0" name=""/>
        <dsp:cNvSpPr/>
      </dsp:nvSpPr>
      <dsp:spPr>
        <a:xfrm>
          <a:off x="1725424" y="2676524"/>
          <a:ext cx="4903379" cy="1493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02" tIns="158102" rIns="158102" bIns="15810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 career shift can improve your work–life balance and help you increase your well-being. </a:t>
          </a:r>
        </a:p>
      </dsp:txBody>
      <dsp:txXfrm>
        <a:off x="1725424" y="2676524"/>
        <a:ext cx="4903379" cy="149387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3B9B05-D347-40D1-AB76-2DC04AAF8640}">
      <dsp:nvSpPr>
        <dsp:cNvPr id="0" name=""/>
        <dsp:cNvSpPr/>
      </dsp:nvSpPr>
      <dsp:spPr>
        <a:xfrm>
          <a:off x="707812" y="562"/>
          <a:ext cx="1955812" cy="1955812"/>
        </a:xfrm>
        <a:prstGeom prst="ellipse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AE1756-216B-490E-9360-AE45C2C159F6}">
      <dsp:nvSpPr>
        <dsp:cNvPr id="0" name=""/>
        <dsp:cNvSpPr/>
      </dsp:nvSpPr>
      <dsp:spPr>
        <a:xfrm>
          <a:off x="1124625" y="41737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B58AA9-CD48-4BB3-8420-DFE2EA4727F3}">
      <dsp:nvSpPr>
        <dsp:cNvPr id="0" name=""/>
        <dsp:cNvSpPr/>
      </dsp:nvSpPr>
      <dsp:spPr>
        <a:xfrm>
          <a:off x="82593" y="256556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1" kern="1200"/>
            <a:t>Sometimes, people may feel that their current manager or company doesn't properly support them. </a:t>
          </a:r>
        </a:p>
      </dsp:txBody>
      <dsp:txXfrm>
        <a:off x="82593" y="2565562"/>
        <a:ext cx="3206250" cy="720000"/>
      </dsp:txXfrm>
    </dsp:sp>
    <dsp:sp modelId="{A15E622F-0DFF-4600-B02B-D04B48F469A4}">
      <dsp:nvSpPr>
        <dsp:cNvPr id="0" name=""/>
        <dsp:cNvSpPr/>
      </dsp:nvSpPr>
      <dsp:spPr>
        <a:xfrm>
          <a:off x="4475156" y="562"/>
          <a:ext cx="1955812" cy="1955812"/>
        </a:xfrm>
        <a:prstGeom prst="ellipse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CB2E2B-9DFD-4496-B75A-728B67D448AC}">
      <dsp:nvSpPr>
        <dsp:cNvPr id="0" name=""/>
        <dsp:cNvSpPr/>
      </dsp:nvSpPr>
      <dsp:spPr>
        <a:xfrm>
          <a:off x="4891968" y="41737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716F14-22B4-43BE-A20D-D1C05F187C5C}">
      <dsp:nvSpPr>
        <dsp:cNvPr id="0" name=""/>
        <dsp:cNvSpPr/>
      </dsp:nvSpPr>
      <dsp:spPr>
        <a:xfrm>
          <a:off x="3849937" y="256556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1" kern="1200"/>
            <a:t>They may look for a change in leadership or a different work environment. </a:t>
          </a:r>
        </a:p>
      </dsp:txBody>
      <dsp:txXfrm>
        <a:off x="3849937" y="2565562"/>
        <a:ext cx="3206250" cy="720000"/>
      </dsp:txXfrm>
    </dsp:sp>
    <dsp:sp modelId="{6865D73F-6B8C-414A-A113-3E9798C7761E}">
      <dsp:nvSpPr>
        <dsp:cNvPr id="0" name=""/>
        <dsp:cNvSpPr/>
      </dsp:nvSpPr>
      <dsp:spPr>
        <a:xfrm>
          <a:off x="8242500" y="562"/>
          <a:ext cx="1955812" cy="1955812"/>
        </a:xfrm>
        <a:prstGeom prst="ellipse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D08714-BEFF-4758-B9B1-40E87F484A65}">
      <dsp:nvSpPr>
        <dsp:cNvPr id="0" name=""/>
        <dsp:cNvSpPr/>
      </dsp:nvSpPr>
      <dsp:spPr>
        <a:xfrm>
          <a:off x="8659312" y="41737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EAFEB3-7A62-4130-8F4B-36CE41DE6BC3}">
      <dsp:nvSpPr>
        <dsp:cNvPr id="0" name=""/>
        <dsp:cNvSpPr/>
      </dsp:nvSpPr>
      <dsp:spPr>
        <a:xfrm>
          <a:off x="7617281" y="256556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1" kern="1200"/>
            <a:t>A career change can provide the opportunity to find a position with a more effective supervisor or a positive company culture. </a:t>
          </a:r>
        </a:p>
      </dsp:txBody>
      <dsp:txXfrm>
        <a:off x="7617281" y="2565562"/>
        <a:ext cx="320625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A57737-DA8A-40A5-8B01-E21507048BF7}">
      <dsp:nvSpPr>
        <dsp:cNvPr id="0" name=""/>
        <dsp:cNvSpPr/>
      </dsp:nvSpPr>
      <dsp:spPr>
        <a:xfrm>
          <a:off x="0" y="34140"/>
          <a:ext cx="6628804" cy="1579500"/>
        </a:xfrm>
        <a:prstGeom prst="roundRect">
          <a:avLst/>
        </a:prstGeom>
        <a:solidFill>
          <a:srgbClr val="DB3A34"/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Some people might feel that their current career isn't positively impacting the world. </a:t>
          </a:r>
        </a:p>
      </dsp:txBody>
      <dsp:txXfrm>
        <a:off x="77105" y="111245"/>
        <a:ext cx="6474594" cy="1425290"/>
      </dsp:txXfrm>
    </dsp:sp>
    <dsp:sp modelId="{00D31AC2-2693-46F5-AD29-F01B41BCE88B}">
      <dsp:nvSpPr>
        <dsp:cNvPr id="0" name=""/>
        <dsp:cNvSpPr/>
      </dsp:nvSpPr>
      <dsp:spPr>
        <a:xfrm>
          <a:off x="0" y="1700040"/>
          <a:ext cx="6628804" cy="1579500"/>
        </a:xfrm>
        <a:prstGeom prst="roundRect">
          <a:avLst/>
        </a:prstGeom>
        <a:solidFill>
          <a:srgbClr val="918655"/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They may want to find a more fulfilling job that allows them to help others. </a:t>
          </a:r>
        </a:p>
      </dsp:txBody>
      <dsp:txXfrm>
        <a:off x="77105" y="1777145"/>
        <a:ext cx="6474594" cy="1425290"/>
      </dsp:txXfrm>
    </dsp:sp>
    <dsp:sp modelId="{AA173F8D-A859-4354-9504-7E5557C689C8}">
      <dsp:nvSpPr>
        <dsp:cNvPr id="0" name=""/>
        <dsp:cNvSpPr/>
      </dsp:nvSpPr>
      <dsp:spPr>
        <a:xfrm>
          <a:off x="0" y="3365940"/>
          <a:ext cx="6628804" cy="1579500"/>
        </a:xfrm>
        <a:prstGeom prst="roundRect">
          <a:avLst/>
        </a:prstGeom>
        <a:solidFill>
          <a:srgbClr val="54A021"/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Making a difference can be a key motivating factor for many people when considering a career change. </a:t>
          </a:r>
        </a:p>
      </dsp:txBody>
      <dsp:txXfrm>
        <a:off x="77105" y="3443045"/>
        <a:ext cx="6474594" cy="142529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1BE921-2967-423C-BDEB-2AF955858920}">
      <dsp:nvSpPr>
        <dsp:cNvPr id="0" name=""/>
        <dsp:cNvSpPr/>
      </dsp:nvSpPr>
      <dsp:spPr>
        <a:xfrm>
          <a:off x="0" y="473"/>
          <a:ext cx="8596668" cy="11085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F82D6B-A071-44FB-94C6-5E437BEFE491}">
      <dsp:nvSpPr>
        <dsp:cNvPr id="0" name=""/>
        <dsp:cNvSpPr/>
      </dsp:nvSpPr>
      <dsp:spPr>
        <a:xfrm>
          <a:off x="335327" y="249891"/>
          <a:ext cx="609686" cy="6096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A50919-9457-4A8C-B7E6-AA9F373ECB06}">
      <dsp:nvSpPr>
        <dsp:cNvPr id="0" name=""/>
        <dsp:cNvSpPr/>
      </dsp:nvSpPr>
      <dsp:spPr>
        <a:xfrm>
          <a:off x="1280342" y="473"/>
          <a:ext cx="7316325" cy="11085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19" tIns="117319" rIns="117319" bIns="117319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Often, people make a shift in their careers to gain experience in a certain area or industry. </a:t>
          </a:r>
        </a:p>
      </dsp:txBody>
      <dsp:txXfrm>
        <a:off x="1280342" y="473"/>
        <a:ext cx="7316325" cy="1108521"/>
      </dsp:txXfrm>
    </dsp:sp>
    <dsp:sp modelId="{35283E20-68A8-4C7C-A0D7-03AF19A789AD}">
      <dsp:nvSpPr>
        <dsp:cNvPr id="0" name=""/>
        <dsp:cNvSpPr/>
      </dsp:nvSpPr>
      <dsp:spPr>
        <a:xfrm>
          <a:off x="0" y="1386125"/>
          <a:ext cx="8596668" cy="11085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3964B6-F441-4A08-9716-05E8D155A532}">
      <dsp:nvSpPr>
        <dsp:cNvPr id="0" name=""/>
        <dsp:cNvSpPr/>
      </dsp:nvSpPr>
      <dsp:spPr>
        <a:xfrm>
          <a:off x="335327" y="1635543"/>
          <a:ext cx="609686" cy="6096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4B505B-7EB2-4241-9A4D-BD22426C9586}">
      <dsp:nvSpPr>
        <dsp:cNvPr id="0" name=""/>
        <dsp:cNvSpPr/>
      </dsp:nvSpPr>
      <dsp:spPr>
        <a:xfrm>
          <a:off x="1280342" y="1386125"/>
          <a:ext cx="7316325" cy="11085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19" tIns="117319" rIns="117319" bIns="117319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They often want to learn new skills or broaden their knowledge base. </a:t>
          </a:r>
        </a:p>
      </dsp:txBody>
      <dsp:txXfrm>
        <a:off x="1280342" y="1386125"/>
        <a:ext cx="7316325" cy="1108521"/>
      </dsp:txXfrm>
    </dsp:sp>
    <dsp:sp modelId="{729C903A-A606-42B7-90F2-8FBC8103ADC5}">
      <dsp:nvSpPr>
        <dsp:cNvPr id="0" name=""/>
        <dsp:cNvSpPr/>
      </dsp:nvSpPr>
      <dsp:spPr>
        <a:xfrm>
          <a:off x="0" y="2771777"/>
          <a:ext cx="8596668" cy="11085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C32EDC-AFC8-4222-9DC2-FF89A1C3EFF2}">
      <dsp:nvSpPr>
        <dsp:cNvPr id="0" name=""/>
        <dsp:cNvSpPr/>
      </dsp:nvSpPr>
      <dsp:spPr>
        <a:xfrm>
          <a:off x="335327" y="3021195"/>
          <a:ext cx="609686" cy="6096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8AD16-216F-4A33-BD37-11648D7A63D3}">
      <dsp:nvSpPr>
        <dsp:cNvPr id="0" name=""/>
        <dsp:cNvSpPr/>
      </dsp:nvSpPr>
      <dsp:spPr>
        <a:xfrm>
          <a:off x="1280342" y="2771777"/>
          <a:ext cx="7316325" cy="11085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19" tIns="117319" rIns="117319" bIns="117319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career change can help you gain the experience you seek for career growth and development. </a:t>
          </a:r>
        </a:p>
      </dsp:txBody>
      <dsp:txXfrm>
        <a:off x="1280342" y="2771777"/>
        <a:ext cx="7316325" cy="110852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5664F7-2203-4E0F-9C02-CD1AE8DA22FB}">
      <dsp:nvSpPr>
        <dsp:cNvPr id="0" name=""/>
        <dsp:cNvSpPr/>
      </dsp:nvSpPr>
      <dsp:spPr>
        <a:xfrm>
          <a:off x="0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196C3-52AB-44EA-B90A-7D3ECBC9DBB9}">
      <dsp:nvSpPr>
        <dsp:cNvPr id="0" name=""/>
        <dsp:cNvSpPr/>
      </dsp:nvSpPr>
      <dsp:spPr>
        <a:xfrm>
          <a:off x="300566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For some people, a monotonous job can be a major source of dissatisfaction. </a:t>
          </a:r>
        </a:p>
      </dsp:txBody>
      <dsp:txXfrm>
        <a:off x="350877" y="1380951"/>
        <a:ext cx="2604477" cy="1617116"/>
      </dsp:txXfrm>
    </dsp:sp>
    <dsp:sp modelId="{06BB1017-EAB8-4E56-B497-701A03B2C399}">
      <dsp:nvSpPr>
        <dsp:cNvPr id="0" name=""/>
        <dsp:cNvSpPr/>
      </dsp:nvSpPr>
      <dsp:spPr>
        <a:xfrm>
          <a:off x="3306233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2A842-2FC0-418D-83E1-CAFB8751F56D}">
      <dsp:nvSpPr>
        <dsp:cNvPr id="0" name=""/>
        <dsp:cNvSpPr/>
      </dsp:nvSpPr>
      <dsp:spPr>
        <a:xfrm>
          <a:off x="3606799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They may feel that their job doesn't challenge them enough and want to find a more stimulating position. </a:t>
          </a:r>
        </a:p>
      </dsp:txBody>
      <dsp:txXfrm>
        <a:off x="3657110" y="1380951"/>
        <a:ext cx="2604477" cy="1617116"/>
      </dsp:txXfrm>
    </dsp:sp>
    <dsp:sp modelId="{EBF14A92-B029-47BE-B887-EDC9ADD16AD8}">
      <dsp:nvSpPr>
        <dsp:cNvPr id="0" name=""/>
        <dsp:cNvSpPr/>
      </dsp:nvSpPr>
      <dsp:spPr>
        <a:xfrm>
          <a:off x="6612466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4DD8F6-8181-4AB4-A65A-75D5E6D5B7B3}">
      <dsp:nvSpPr>
        <dsp:cNvPr id="0" name=""/>
        <dsp:cNvSpPr/>
      </dsp:nvSpPr>
      <dsp:spPr>
        <a:xfrm>
          <a:off x="6913033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 career change might offer you a more challenging and exciting job. </a:t>
          </a:r>
        </a:p>
      </dsp:txBody>
      <dsp:txXfrm>
        <a:off x="6963344" y="1380951"/>
        <a:ext cx="2604477" cy="161711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53728-E030-4157-9E67-176E5BC4EE4B}">
      <dsp:nvSpPr>
        <dsp:cNvPr id="0" name=""/>
        <dsp:cNvSpPr/>
      </dsp:nvSpPr>
      <dsp:spPr>
        <a:xfrm>
          <a:off x="0" y="96255"/>
          <a:ext cx="6628804" cy="1551529"/>
        </a:xfrm>
        <a:prstGeom prst="roundRect">
          <a:avLst/>
        </a:prstGeom>
        <a:solidFill>
          <a:srgbClr val="54A021"/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 recent years, there has been a growing trend for people to pursue secondary work interests or freelance work alongside their full-time job. </a:t>
          </a:r>
        </a:p>
      </dsp:txBody>
      <dsp:txXfrm>
        <a:off x="75739" y="171994"/>
        <a:ext cx="6477326" cy="1400051"/>
      </dsp:txXfrm>
    </dsp:sp>
    <dsp:sp modelId="{AEC5949E-88F5-47E3-9D9B-9F7493B657A4}">
      <dsp:nvSpPr>
        <dsp:cNvPr id="0" name=""/>
        <dsp:cNvSpPr/>
      </dsp:nvSpPr>
      <dsp:spPr>
        <a:xfrm>
          <a:off x="0" y="1714025"/>
          <a:ext cx="6628804" cy="1551529"/>
        </a:xfrm>
        <a:prstGeom prst="roundRect">
          <a:avLst/>
        </a:prstGeom>
        <a:solidFill>
          <a:srgbClr val="92D050"/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This is due to a variety of reasons, such as wanting to earn extra money, following a passion, or gaining experience in a particular field. </a:t>
          </a:r>
        </a:p>
      </dsp:txBody>
      <dsp:txXfrm>
        <a:off x="75739" y="1789764"/>
        <a:ext cx="6477326" cy="1400051"/>
      </dsp:txXfrm>
    </dsp:sp>
    <dsp:sp modelId="{6AFCC918-6736-4F09-8F97-E7DBCDDC0890}">
      <dsp:nvSpPr>
        <dsp:cNvPr id="0" name=""/>
        <dsp:cNvSpPr/>
      </dsp:nvSpPr>
      <dsp:spPr>
        <a:xfrm>
          <a:off x="0" y="3331795"/>
          <a:ext cx="6628804" cy="1551529"/>
        </a:xfrm>
        <a:prstGeom prst="roundRect">
          <a:avLst/>
        </a:prstGeom>
        <a:solidFill>
          <a:srgbClr val="E6B91E"/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If your secondary interest is successful, you might decide to make a career change and focus on it full time. </a:t>
          </a:r>
        </a:p>
      </dsp:txBody>
      <dsp:txXfrm>
        <a:off x="75739" y="3407534"/>
        <a:ext cx="6477326" cy="140005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121983-DCE0-483F-BCAB-F9261D3867C3}">
      <dsp:nvSpPr>
        <dsp:cNvPr id="0" name=""/>
        <dsp:cNvSpPr/>
      </dsp:nvSpPr>
      <dsp:spPr>
        <a:xfrm>
          <a:off x="0" y="378095"/>
          <a:ext cx="2694781" cy="1616868"/>
        </a:xfrm>
        <a:prstGeom prst="rect">
          <a:avLst/>
        </a:prstGeom>
        <a:solidFill>
          <a:srgbClr val="54A021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Career advancement and growth </a:t>
          </a:r>
        </a:p>
      </dsp:txBody>
      <dsp:txXfrm>
        <a:off x="0" y="378095"/>
        <a:ext cx="2694781" cy="1616868"/>
      </dsp:txXfrm>
    </dsp:sp>
    <dsp:sp modelId="{AC3ABA62-4B70-41F8-9983-A3C579E22161}">
      <dsp:nvSpPr>
        <dsp:cNvPr id="0" name=""/>
        <dsp:cNvSpPr/>
      </dsp:nvSpPr>
      <dsp:spPr>
        <a:xfrm>
          <a:off x="2964259" y="378095"/>
          <a:ext cx="2694781" cy="1616868"/>
        </a:xfrm>
        <a:prstGeom prst="rect">
          <a:avLst/>
        </a:prstGeom>
        <a:solidFill>
          <a:srgbClr val="E6B91E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Thinking that your job has changed </a:t>
          </a:r>
        </a:p>
      </dsp:txBody>
      <dsp:txXfrm>
        <a:off x="2964259" y="378095"/>
        <a:ext cx="2694781" cy="1616868"/>
      </dsp:txXfrm>
    </dsp:sp>
    <dsp:sp modelId="{7CA6E79E-83E7-442F-9F3A-C2581653298B}">
      <dsp:nvSpPr>
        <dsp:cNvPr id="0" name=""/>
        <dsp:cNvSpPr/>
      </dsp:nvSpPr>
      <dsp:spPr>
        <a:xfrm>
          <a:off x="5928518" y="378095"/>
          <a:ext cx="2694781" cy="1616868"/>
        </a:xfrm>
        <a:prstGeom prst="rect">
          <a:avLst/>
        </a:prstGeom>
        <a:solidFill>
          <a:srgbClr val="E76618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Wanting a clear company vision </a:t>
          </a:r>
        </a:p>
      </dsp:txBody>
      <dsp:txXfrm>
        <a:off x="5928518" y="378095"/>
        <a:ext cx="2694781" cy="1616868"/>
      </dsp:txXfrm>
    </dsp:sp>
    <dsp:sp modelId="{D0BE551A-5FAC-449C-908D-8A8F1A5B2DE9}">
      <dsp:nvSpPr>
        <dsp:cNvPr id="0" name=""/>
        <dsp:cNvSpPr/>
      </dsp:nvSpPr>
      <dsp:spPr>
        <a:xfrm>
          <a:off x="0" y="2264442"/>
          <a:ext cx="2694781" cy="1616868"/>
        </a:xfrm>
        <a:prstGeom prst="rect">
          <a:avLst/>
        </a:prstGeom>
        <a:solidFill>
          <a:srgbClr val="C0000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Company financial sustainability</a:t>
          </a:r>
        </a:p>
      </dsp:txBody>
      <dsp:txXfrm>
        <a:off x="0" y="2264442"/>
        <a:ext cx="2694781" cy="1616868"/>
      </dsp:txXfrm>
    </dsp:sp>
    <dsp:sp modelId="{EE659029-8736-4266-B0F6-EFDBE01CEC38}">
      <dsp:nvSpPr>
        <dsp:cNvPr id="0" name=""/>
        <dsp:cNvSpPr/>
      </dsp:nvSpPr>
      <dsp:spPr>
        <a:xfrm>
          <a:off x="2964259" y="2264442"/>
          <a:ext cx="2694781" cy="1616868"/>
        </a:xfrm>
        <a:prstGeom prst="rect">
          <a:avLst/>
        </a:prstGeom>
        <a:solidFill>
          <a:srgbClr val="918655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Wanting more independence </a:t>
          </a:r>
        </a:p>
      </dsp:txBody>
      <dsp:txXfrm>
        <a:off x="2964259" y="2264442"/>
        <a:ext cx="2694781" cy="1616868"/>
      </dsp:txXfrm>
    </dsp:sp>
    <dsp:sp modelId="{E359D1E3-5C62-42C8-A187-4E5187A7554B}">
      <dsp:nvSpPr>
        <dsp:cNvPr id="0" name=""/>
        <dsp:cNvSpPr/>
      </dsp:nvSpPr>
      <dsp:spPr>
        <a:xfrm>
          <a:off x="5928518" y="2264442"/>
          <a:ext cx="2694781" cy="16168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Motivation and recognition  </a:t>
          </a:r>
        </a:p>
      </dsp:txBody>
      <dsp:txXfrm>
        <a:off x="5928518" y="2264442"/>
        <a:ext cx="2694781" cy="161686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920E1F-37D7-41D0-8C54-8FA6FC226D46}">
      <dsp:nvSpPr>
        <dsp:cNvPr id="0" name=""/>
        <dsp:cNvSpPr/>
      </dsp:nvSpPr>
      <dsp:spPr>
        <a:xfrm>
          <a:off x="0" y="607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91C7D2-9E0B-45F3-870D-876924797332}">
      <dsp:nvSpPr>
        <dsp:cNvPr id="0" name=""/>
        <dsp:cNvSpPr/>
      </dsp:nvSpPr>
      <dsp:spPr>
        <a:xfrm>
          <a:off x="430272" y="320645"/>
          <a:ext cx="782314" cy="7823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C3E5C6-011F-4A1F-B911-EDA237A0F45B}">
      <dsp:nvSpPr>
        <dsp:cNvPr id="0" name=""/>
        <dsp:cNvSpPr/>
      </dsp:nvSpPr>
      <dsp:spPr>
        <a:xfrm>
          <a:off x="1642860" y="607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If your current employer is limited in the number of promotions or learning opportunities they can offer, you may want to find an employer who has these resources. </a:t>
          </a:r>
        </a:p>
      </dsp:txBody>
      <dsp:txXfrm>
        <a:off x="1642860" y="607"/>
        <a:ext cx="4985943" cy="1422390"/>
      </dsp:txXfrm>
    </dsp:sp>
    <dsp:sp modelId="{2CD1F706-318B-42C9-A49B-B2C1140383A4}">
      <dsp:nvSpPr>
        <dsp:cNvPr id="0" name=""/>
        <dsp:cNvSpPr/>
      </dsp:nvSpPr>
      <dsp:spPr>
        <a:xfrm>
          <a:off x="0" y="1778595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3EE338-9DB0-4EEC-952D-354011218E00}">
      <dsp:nvSpPr>
        <dsp:cNvPr id="0" name=""/>
        <dsp:cNvSpPr/>
      </dsp:nvSpPr>
      <dsp:spPr>
        <a:xfrm>
          <a:off x="430272" y="2098633"/>
          <a:ext cx="782314" cy="7823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8CCE5C-2550-4D65-99E9-DEA39DEEF5D0}">
      <dsp:nvSpPr>
        <dsp:cNvPr id="0" name=""/>
        <dsp:cNvSpPr/>
      </dsp:nvSpPr>
      <dsp:spPr>
        <a:xfrm>
          <a:off x="1642860" y="1778595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Having room to grow in your career is an important part of feeling fulfilled. </a:t>
          </a:r>
        </a:p>
      </dsp:txBody>
      <dsp:txXfrm>
        <a:off x="1642860" y="1778595"/>
        <a:ext cx="4985943" cy="1422390"/>
      </dsp:txXfrm>
    </dsp:sp>
    <dsp:sp modelId="{ECA7B452-8C03-47FF-BA5C-B41BE4D9BC28}">
      <dsp:nvSpPr>
        <dsp:cNvPr id="0" name=""/>
        <dsp:cNvSpPr/>
      </dsp:nvSpPr>
      <dsp:spPr>
        <a:xfrm>
          <a:off x="0" y="3556583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80CA9F-12D4-4E90-A906-28E30714B1D6}">
      <dsp:nvSpPr>
        <dsp:cNvPr id="0" name=""/>
        <dsp:cNvSpPr/>
      </dsp:nvSpPr>
      <dsp:spPr>
        <a:xfrm>
          <a:off x="430272" y="3876620"/>
          <a:ext cx="782314" cy="7823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0631CF-E5AF-486C-BA4F-02942F8D9344}">
      <dsp:nvSpPr>
        <dsp:cNvPr id="0" name=""/>
        <dsp:cNvSpPr/>
      </dsp:nvSpPr>
      <dsp:spPr>
        <a:xfrm>
          <a:off x="1642860" y="3556583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Quality employers offer continued education, like workshops, seminars, lectures or even tuition reimbursement. </a:t>
          </a:r>
        </a:p>
      </dsp:txBody>
      <dsp:txXfrm>
        <a:off x="1642860" y="3556583"/>
        <a:ext cx="4985943" cy="142239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26BB75-1E85-40B1-B029-9F28F58EE9AF}">
      <dsp:nvSpPr>
        <dsp:cNvPr id="0" name=""/>
        <dsp:cNvSpPr/>
      </dsp:nvSpPr>
      <dsp:spPr>
        <a:xfrm>
          <a:off x="0" y="62392"/>
          <a:ext cx="5520802" cy="1956276"/>
        </a:xfrm>
        <a:prstGeom prst="roundRect">
          <a:avLst/>
        </a:prstGeom>
        <a:solidFill>
          <a:srgbClr val="54A021"/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Some managers use micromanaging to keep track of everything you do. </a:t>
          </a:r>
        </a:p>
      </dsp:txBody>
      <dsp:txXfrm>
        <a:off x="95498" y="157890"/>
        <a:ext cx="5329806" cy="1765280"/>
      </dsp:txXfrm>
    </dsp:sp>
    <dsp:sp modelId="{0482C02B-6D15-4EC5-A9E3-A60CA4A8A108}">
      <dsp:nvSpPr>
        <dsp:cNvPr id="0" name=""/>
        <dsp:cNvSpPr/>
      </dsp:nvSpPr>
      <dsp:spPr>
        <a:xfrm>
          <a:off x="0" y="2102188"/>
          <a:ext cx="5520802" cy="1956276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This can make you feel like you need more independence and autonomy in your role. </a:t>
          </a:r>
        </a:p>
      </dsp:txBody>
      <dsp:txXfrm>
        <a:off x="95498" y="2197686"/>
        <a:ext cx="5329806" cy="1765280"/>
      </dsp:txXfrm>
    </dsp:sp>
    <dsp:sp modelId="{60831E5F-BFEE-4063-8391-0EABF2F000AD}">
      <dsp:nvSpPr>
        <dsp:cNvPr id="0" name=""/>
        <dsp:cNvSpPr/>
      </dsp:nvSpPr>
      <dsp:spPr>
        <a:xfrm>
          <a:off x="0" y="4141985"/>
          <a:ext cx="5520802" cy="1956276"/>
        </a:xfrm>
        <a:prstGeom prst="roundRect">
          <a:avLst/>
        </a:prstGeom>
        <a:solidFill>
          <a:srgbClr val="92D050"/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A quality employer trusts their employees and gives them a chance to figure out things on their own. </a:t>
          </a:r>
        </a:p>
      </dsp:txBody>
      <dsp:txXfrm>
        <a:off x="95498" y="4237483"/>
        <a:ext cx="5329806" cy="176528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59D4C0-62E0-4ED0-A261-D140878072A0}">
      <dsp:nvSpPr>
        <dsp:cNvPr id="0" name=""/>
        <dsp:cNvSpPr/>
      </dsp:nvSpPr>
      <dsp:spPr>
        <a:xfrm>
          <a:off x="0" y="478"/>
          <a:ext cx="8703733" cy="1119025"/>
        </a:xfrm>
        <a:prstGeom prst="roundRect">
          <a:avLst>
            <a:gd name="adj" fmla="val 10000"/>
          </a:avLst>
        </a:prstGeom>
        <a:solidFill>
          <a:srgbClr val="54A02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767374-F3B4-4EBC-8D78-9718F8D83428}">
      <dsp:nvSpPr>
        <dsp:cNvPr id="0" name=""/>
        <dsp:cNvSpPr/>
      </dsp:nvSpPr>
      <dsp:spPr>
        <a:xfrm>
          <a:off x="338505" y="252258"/>
          <a:ext cx="615464" cy="6154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B968DF-E5A1-4A93-945F-165430114D6B}">
      <dsp:nvSpPr>
        <dsp:cNvPr id="0" name=""/>
        <dsp:cNvSpPr/>
      </dsp:nvSpPr>
      <dsp:spPr>
        <a:xfrm>
          <a:off x="1292474" y="478"/>
          <a:ext cx="7411258" cy="1119025"/>
        </a:xfrm>
        <a:prstGeom prst="rect">
          <a:avLst/>
        </a:prstGeom>
        <a:solidFill>
          <a:srgbClr val="54A021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430" tIns="118430" rIns="118430" bIns="1184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Positive feedback and praise are how managers can make their employees feel more appreciated. </a:t>
          </a:r>
        </a:p>
      </dsp:txBody>
      <dsp:txXfrm>
        <a:off x="1292474" y="478"/>
        <a:ext cx="7411258" cy="1119025"/>
      </dsp:txXfrm>
    </dsp:sp>
    <dsp:sp modelId="{E293010B-7679-4572-B405-9947F701F081}">
      <dsp:nvSpPr>
        <dsp:cNvPr id="0" name=""/>
        <dsp:cNvSpPr/>
      </dsp:nvSpPr>
      <dsp:spPr>
        <a:xfrm>
          <a:off x="0" y="1399260"/>
          <a:ext cx="8703733" cy="1119025"/>
        </a:xfrm>
        <a:prstGeom prst="roundRect">
          <a:avLst>
            <a:gd name="adj" fmla="val 10000"/>
          </a:avLst>
        </a:prstGeom>
        <a:solidFill>
          <a:srgbClr val="E6B91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29FF18-563B-411F-A061-2ABF023EBEFB}">
      <dsp:nvSpPr>
        <dsp:cNvPr id="0" name=""/>
        <dsp:cNvSpPr/>
      </dsp:nvSpPr>
      <dsp:spPr>
        <a:xfrm>
          <a:off x="338505" y="1651040"/>
          <a:ext cx="615464" cy="6154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B483EC-D9A1-4794-85FC-16DFE7AE6CB9}">
      <dsp:nvSpPr>
        <dsp:cNvPr id="0" name=""/>
        <dsp:cNvSpPr/>
      </dsp:nvSpPr>
      <dsp:spPr>
        <a:xfrm>
          <a:off x="1292474" y="1399260"/>
          <a:ext cx="7411258" cy="1119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430" tIns="118430" rIns="118430" bIns="1184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Working for a company that rarely gives you recognition can make it challenging to feel motivated each day. </a:t>
          </a:r>
        </a:p>
      </dsp:txBody>
      <dsp:txXfrm>
        <a:off x="1292474" y="1399260"/>
        <a:ext cx="7411258" cy="1119025"/>
      </dsp:txXfrm>
    </dsp:sp>
    <dsp:sp modelId="{92FF56E2-9D36-4BAB-A17C-CB4DFCDFB8AD}">
      <dsp:nvSpPr>
        <dsp:cNvPr id="0" name=""/>
        <dsp:cNvSpPr/>
      </dsp:nvSpPr>
      <dsp:spPr>
        <a:xfrm>
          <a:off x="0" y="2798042"/>
          <a:ext cx="8703733" cy="1119025"/>
        </a:xfrm>
        <a:prstGeom prst="roundRect">
          <a:avLst>
            <a:gd name="adj" fmla="val 10000"/>
          </a:avLst>
        </a:prstGeom>
        <a:solidFill>
          <a:srgbClr val="E76618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B27412-8764-4E22-9950-10F48EB67835}">
      <dsp:nvSpPr>
        <dsp:cNvPr id="0" name=""/>
        <dsp:cNvSpPr/>
      </dsp:nvSpPr>
      <dsp:spPr>
        <a:xfrm>
          <a:off x="338505" y="3049822"/>
          <a:ext cx="615464" cy="6154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DE772F-191D-4768-8197-4DF5D9D3D446}">
      <dsp:nvSpPr>
        <dsp:cNvPr id="0" name=""/>
        <dsp:cNvSpPr/>
      </dsp:nvSpPr>
      <dsp:spPr>
        <a:xfrm>
          <a:off x="1292474" y="2798042"/>
          <a:ext cx="7411258" cy="1119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430" tIns="118430" rIns="118430" bIns="1184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Quitting your job and finding one that gives credit to hard-working employees can make you feel more valued. </a:t>
          </a:r>
        </a:p>
      </dsp:txBody>
      <dsp:txXfrm>
        <a:off x="1292474" y="2798042"/>
        <a:ext cx="7411258" cy="1119025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D0DA7D-C1FF-41A3-A0E7-F465276AAD62}">
      <dsp:nvSpPr>
        <dsp:cNvPr id="0" name=""/>
        <dsp:cNvSpPr/>
      </dsp:nvSpPr>
      <dsp:spPr>
        <a:xfrm>
          <a:off x="0" y="0"/>
          <a:ext cx="85963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BE209A-F6F6-46A2-8430-FB138E02E3F5}">
      <dsp:nvSpPr>
        <dsp:cNvPr id="0" name=""/>
        <dsp:cNvSpPr/>
      </dsp:nvSpPr>
      <dsp:spPr>
        <a:xfrm>
          <a:off x="0" y="0"/>
          <a:ext cx="171926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Assess</a:t>
          </a:r>
        </a:p>
      </dsp:txBody>
      <dsp:txXfrm>
        <a:off x="0" y="0"/>
        <a:ext cx="1719262" cy="485179"/>
      </dsp:txXfrm>
    </dsp:sp>
    <dsp:sp modelId="{1E3D4902-3B91-494F-BFF5-30E3E8D63FCE}">
      <dsp:nvSpPr>
        <dsp:cNvPr id="0" name=""/>
        <dsp:cNvSpPr/>
      </dsp:nvSpPr>
      <dsp:spPr>
        <a:xfrm>
          <a:off x="1848207" y="22032"/>
          <a:ext cx="6748104" cy="440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Assess your current situation </a:t>
          </a:r>
        </a:p>
      </dsp:txBody>
      <dsp:txXfrm>
        <a:off x="1848207" y="22032"/>
        <a:ext cx="6748104" cy="440641"/>
      </dsp:txXfrm>
    </dsp:sp>
    <dsp:sp modelId="{BE6E148E-7B67-4500-B4CF-01A7F3CF99C3}">
      <dsp:nvSpPr>
        <dsp:cNvPr id="0" name=""/>
        <dsp:cNvSpPr/>
      </dsp:nvSpPr>
      <dsp:spPr>
        <a:xfrm>
          <a:off x="1719262" y="462673"/>
          <a:ext cx="68770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C8D2C2-9ADB-48E9-9F8B-5606C0CBC661}">
      <dsp:nvSpPr>
        <dsp:cNvPr id="0" name=""/>
        <dsp:cNvSpPr/>
      </dsp:nvSpPr>
      <dsp:spPr>
        <a:xfrm>
          <a:off x="0" y="485179"/>
          <a:ext cx="85963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408D7E-2E54-4AEB-B7C9-C3C95210ACBD}">
      <dsp:nvSpPr>
        <dsp:cNvPr id="0" name=""/>
        <dsp:cNvSpPr/>
      </dsp:nvSpPr>
      <dsp:spPr>
        <a:xfrm>
          <a:off x="0" y="485179"/>
          <a:ext cx="171926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Evaluate</a:t>
          </a:r>
        </a:p>
      </dsp:txBody>
      <dsp:txXfrm>
        <a:off x="0" y="485179"/>
        <a:ext cx="1719262" cy="485179"/>
      </dsp:txXfrm>
    </dsp:sp>
    <dsp:sp modelId="{BBBEF9C2-BA42-4523-8013-917D85F89E41}">
      <dsp:nvSpPr>
        <dsp:cNvPr id="0" name=""/>
        <dsp:cNvSpPr/>
      </dsp:nvSpPr>
      <dsp:spPr>
        <a:xfrm>
          <a:off x="1848207" y="507211"/>
          <a:ext cx="6748104" cy="440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Evaluate your skills and interests</a:t>
          </a:r>
        </a:p>
      </dsp:txBody>
      <dsp:txXfrm>
        <a:off x="1848207" y="507211"/>
        <a:ext cx="6748104" cy="440641"/>
      </dsp:txXfrm>
    </dsp:sp>
    <dsp:sp modelId="{D4F26958-BB0B-4A8E-9603-A576D103F770}">
      <dsp:nvSpPr>
        <dsp:cNvPr id="0" name=""/>
        <dsp:cNvSpPr/>
      </dsp:nvSpPr>
      <dsp:spPr>
        <a:xfrm>
          <a:off x="1719262" y="947853"/>
          <a:ext cx="68770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AC7F71-38C9-4B03-8A3B-B33053F8C1BE}">
      <dsp:nvSpPr>
        <dsp:cNvPr id="0" name=""/>
        <dsp:cNvSpPr/>
      </dsp:nvSpPr>
      <dsp:spPr>
        <a:xfrm>
          <a:off x="0" y="970359"/>
          <a:ext cx="85963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02AB5-6D23-4704-BB37-B726CEDF2630}">
      <dsp:nvSpPr>
        <dsp:cNvPr id="0" name=""/>
        <dsp:cNvSpPr/>
      </dsp:nvSpPr>
      <dsp:spPr>
        <a:xfrm>
          <a:off x="0" y="970359"/>
          <a:ext cx="171926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Do</a:t>
          </a:r>
        </a:p>
      </dsp:txBody>
      <dsp:txXfrm>
        <a:off x="0" y="970359"/>
        <a:ext cx="1719262" cy="485179"/>
      </dsp:txXfrm>
    </dsp:sp>
    <dsp:sp modelId="{23FF9B15-1BE6-45B7-9334-58BB873FC41D}">
      <dsp:nvSpPr>
        <dsp:cNvPr id="0" name=""/>
        <dsp:cNvSpPr/>
      </dsp:nvSpPr>
      <dsp:spPr>
        <a:xfrm>
          <a:off x="1848207" y="992391"/>
          <a:ext cx="6748104" cy="440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Do your research </a:t>
          </a:r>
        </a:p>
      </dsp:txBody>
      <dsp:txXfrm>
        <a:off x="1848207" y="992391"/>
        <a:ext cx="6748104" cy="440641"/>
      </dsp:txXfrm>
    </dsp:sp>
    <dsp:sp modelId="{FE25EF86-19CA-4C6D-B70C-22AE0C4733D2}">
      <dsp:nvSpPr>
        <dsp:cNvPr id="0" name=""/>
        <dsp:cNvSpPr/>
      </dsp:nvSpPr>
      <dsp:spPr>
        <a:xfrm>
          <a:off x="1719262" y="1433032"/>
          <a:ext cx="68770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041AE5-001E-45FC-A078-08CC4482B947}">
      <dsp:nvSpPr>
        <dsp:cNvPr id="0" name=""/>
        <dsp:cNvSpPr/>
      </dsp:nvSpPr>
      <dsp:spPr>
        <a:xfrm>
          <a:off x="0" y="1455538"/>
          <a:ext cx="85963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28BA5-A43E-4B62-B3BD-BBE7F63041B2}">
      <dsp:nvSpPr>
        <dsp:cNvPr id="0" name=""/>
        <dsp:cNvSpPr/>
      </dsp:nvSpPr>
      <dsp:spPr>
        <a:xfrm>
          <a:off x="0" y="1455538"/>
          <a:ext cx="171926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Find</a:t>
          </a:r>
        </a:p>
      </dsp:txBody>
      <dsp:txXfrm>
        <a:off x="0" y="1455538"/>
        <a:ext cx="1719262" cy="485179"/>
      </dsp:txXfrm>
    </dsp:sp>
    <dsp:sp modelId="{651826D5-4EAF-4285-BD99-875C90ADA156}">
      <dsp:nvSpPr>
        <dsp:cNvPr id="0" name=""/>
        <dsp:cNvSpPr/>
      </dsp:nvSpPr>
      <dsp:spPr>
        <a:xfrm>
          <a:off x="1848207" y="1477570"/>
          <a:ext cx="6748104" cy="440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Find potential job openings </a:t>
          </a:r>
        </a:p>
      </dsp:txBody>
      <dsp:txXfrm>
        <a:off x="1848207" y="1477570"/>
        <a:ext cx="6748104" cy="440641"/>
      </dsp:txXfrm>
    </dsp:sp>
    <dsp:sp modelId="{50050200-E80E-42AA-AC14-3BF03FA8A985}">
      <dsp:nvSpPr>
        <dsp:cNvPr id="0" name=""/>
        <dsp:cNvSpPr/>
      </dsp:nvSpPr>
      <dsp:spPr>
        <a:xfrm>
          <a:off x="1719262" y="1918212"/>
          <a:ext cx="68770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95E7B3-16E9-44BF-BB72-CB0CAE0F7788}">
      <dsp:nvSpPr>
        <dsp:cNvPr id="0" name=""/>
        <dsp:cNvSpPr/>
      </dsp:nvSpPr>
      <dsp:spPr>
        <a:xfrm>
          <a:off x="0" y="1940718"/>
          <a:ext cx="85963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8976F1-07A5-4981-93EF-3442424325AF}">
      <dsp:nvSpPr>
        <dsp:cNvPr id="0" name=""/>
        <dsp:cNvSpPr/>
      </dsp:nvSpPr>
      <dsp:spPr>
        <a:xfrm>
          <a:off x="0" y="1940718"/>
          <a:ext cx="171926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Make</a:t>
          </a:r>
        </a:p>
      </dsp:txBody>
      <dsp:txXfrm>
        <a:off x="0" y="1940718"/>
        <a:ext cx="1719262" cy="485179"/>
      </dsp:txXfrm>
    </dsp:sp>
    <dsp:sp modelId="{2CCB12D2-BEC7-478A-9713-FEE3DA90527B}">
      <dsp:nvSpPr>
        <dsp:cNvPr id="0" name=""/>
        <dsp:cNvSpPr/>
      </dsp:nvSpPr>
      <dsp:spPr>
        <a:xfrm>
          <a:off x="1848207" y="1962750"/>
          <a:ext cx="6748104" cy="440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Make plans and strategies  </a:t>
          </a:r>
        </a:p>
      </dsp:txBody>
      <dsp:txXfrm>
        <a:off x="1848207" y="1962750"/>
        <a:ext cx="6748104" cy="440641"/>
      </dsp:txXfrm>
    </dsp:sp>
    <dsp:sp modelId="{518BB524-C93E-48E9-9988-53361A9D189C}">
      <dsp:nvSpPr>
        <dsp:cNvPr id="0" name=""/>
        <dsp:cNvSpPr/>
      </dsp:nvSpPr>
      <dsp:spPr>
        <a:xfrm>
          <a:off x="1719262" y="2403392"/>
          <a:ext cx="68770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784835-D62D-4AAC-A390-175CB91CCEAA}">
      <dsp:nvSpPr>
        <dsp:cNvPr id="0" name=""/>
        <dsp:cNvSpPr/>
      </dsp:nvSpPr>
      <dsp:spPr>
        <a:xfrm>
          <a:off x="0" y="2425898"/>
          <a:ext cx="85963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C9DA77-88D3-44A0-A968-73B4DA1F2378}">
      <dsp:nvSpPr>
        <dsp:cNvPr id="0" name=""/>
        <dsp:cNvSpPr/>
      </dsp:nvSpPr>
      <dsp:spPr>
        <a:xfrm>
          <a:off x="0" y="2425898"/>
          <a:ext cx="171926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Prepare</a:t>
          </a:r>
        </a:p>
      </dsp:txBody>
      <dsp:txXfrm>
        <a:off x="0" y="2425898"/>
        <a:ext cx="1719262" cy="485179"/>
      </dsp:txXfrm>
    </dsp:sp>
    <dsp:sp modelId="{CDD3CD40-D17E-4FC6-A394-129FBF776DDF}">
      <dsp:nvSpPr>
        <dsp:cNvPr id="0" name=""/>
        <dsp:cNvSpPr/>
      </dsp:nvSpPr>
      <dsp:spPr>
        <a:xfrm>
          <a:off x="1848207" y="2447930"/>
          <a:ext cx="6748104" cy="440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Prepare for challenges </a:t>
          </a:r>
        </a:p>
      </dsp:txBody>
      <dsp:txXfrm>
        <a:off x="1848207" y="2447930"/>
        <a:ext cx="6748104" cy="440641"/>
      </dsp:txXfrm>
    </dsp:sp>
    <dsp:sp modelId="{E59D5005-D0E4-433C-B3FA-D9383C2B1B0C}">
      <dsp:nvSpPr>
        <dsp:cNvPr id="0" name=""/>
        <dsp:cNvSpPr/>
      </dsp:nvSpPr>
      <dsp:spPr>
        <a:xfrm>
          <a:off x="1719262" y="2888571"/>
          <a:ext cx="68770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C71BA0-4655-43ED-B0E8-EC2C4E3E89FB}">
      <dsp:nvSpPr>
        <dsp:cNvPr id="0" name=""/>
        <dsp:cNvSpPr/>
      </dsp:nvSpPr>
      <dsp:spPr>
        <a:xfrm>
          <a:off x="0" y="2911077"/>
          <a:ext cx="85963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20760-7AF2-4E0F-9B82-B60D366B21D0}">
      <dsp:nvSpPr>
        <dsp:cNvPr id="0" name=""/>
        <dsp:cNvSpPr/>
      </dsp:nvSpPr>
      <dsp:spPr>
        <a:xfrm>
          <a:off x="0" y="2911077"/>
          <a:ext cx="171926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Track</a:t>
          </a:r>
        </a:p>
      </dsp:txBody>
      <dsp:txXfrm>
        <a:off x="0" y="2911077"/>
        <a:ext cx="1719262" cy="485179"/>
      </dsp:txXfrm>
    </dsp:sp>
    <dsp:sp modelId="{0F69902E-8550-4E21-AE37-96F286AE5863}">
      <dsp:nvSpPr>
        <dsp:cNvPr id="0" name=""/>
        <dsp:cNvSpPr/>
      </dsp:nvSpPr>
      <dsp:spPr>
        <a:xfrm>
          <a:off x="1848207" y="2933109"/>
          <a:ext cx="6748104" cy="440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Track your progress </a:t>
          </a:r>
        </a:p>
      </dsp:txBody>
      <dsp:txXfrm>
        <a:off x="1848207" y="2933109"/>
        <a:ext cx="6748104" cy="440641"/>
      </dsp:txXfrm>
    </dsp:sp>
    <dsp:sp modelId="{66F0FD18-09FD-41C4-A5CD-FC9E1942976E}">
      <dsp:nvSpPr>
        <dsp:cNvPr id="0" name=""/>
        <dsp:cNvSpPr/>
      </dsp:nvSpPr>
      <dsp:spPr>
        <a:xfrm>
          <a:off x="1719262" y="3373751"/>
          <a:ext cx="68770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20EC41-3F82-4238-BF8F-8A9A9EB40332}">
      <dsp:nvSpPr>
        <dsp:cNvPr id="0" name=""/>
        <dsp:cNvSpPr/>
      </dsp:nvSpPr>
      <dsp:spPr>
        <a:xfrm>
          <a:off x="0" y="3396257"/>
          <a:ext cx="85963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0AC8EB-B4F6-46DA-BE7A-6B374FB75A78}">
      <dsp:nvSpPr>
        <dsp:cNvPr id="0" name=""/>
        <dsp:cNvSpPr/>
      </dsp:nvSpPr>
      <dsp:spPr>
        <a:xfrm>
          <a:off x="0" y="3396257"/>
          <a:ext cx="171926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Seek</a:t>
          </a:r>
        </a:p>
      </dsp:txBody>
      <dsp:txXfrm>
        <a:off x="0" y="3396257"/>
        <a:ext cx="1719262" cy="485179"/>
      </dsp:txXfrm>
    </dsp:sp>
    <dsp:sp modelId="{ED48AFEE-0414-4EBF-89AD-BBF2FB39639D}">
      <dsp:nvSpPr>
        <dsp:cNvPr id="0" name=""/>
        <dsp:cNvSpPr/>
      </dsp:nvSpPr>
      <dsp:spPr>
        <a:xfrm>
          <a:off x="1848207" y="3418289"/>
          <a:ext cx="6748104" cy="440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Seek support </a:t>
          </a:r>
        </a:p>
      </dsp:txBody>
      <dsp:txXfrm>
        <a:off x="1848207" y="3418289"/>
        <a:ext cx="6748104" cy="440641"/>
      </dsp:txXfrm>
    </dsp:sp>
    <dsp:sp modelId="{D835E89F-6CC6-4BF3-A11D-113CC6E2D5C5}">
      <dsp:nvSpPr>
        <dsp:cNvPr id="0" name=""/>
        <dsp:cNvSpPr/>
      </dsp:nvSpPr>
      <dsp:spPr>
        <a:xfrm>
          <a:off x="1719262" y="3858931"/>
          <a:ext cx="68770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54316D-2D0D-4A30-812F-798CB7973360}">
      <dsp:nvSpPr>
        <dsp:cNvPr id="0" name=""/>
        <dsp:cNvSpPr/>
      </dsp:nvSpPr>
      <dsp:spPr>
        <a:xfrm>
          <a:off x="0" y="2473640"/>
          <a:ext cx="2726531" cy="811903"/>
        </a:xfrm>
        <a:prstGeom prst="rect">
          <a:avLst/>
        </a:prstGeom>
        <a:solidFill>
          <a:schemeClr val="accent2"/>
        </a:solidFill>
        <a:ln w="19050" cap="rnd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911" tIns="206248" rIns="193911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Consider</a:t>
          </a:r>
        </a:p>
      </dsp:txBody>
      <dsp:txXfrm>
        <a:off x="0" y="2473640"/>
        <a:ext cx="2726531" cy="811903"/>
      </dsp:txXfrm>
    </dsp:sp>
    <dsp:sp modelId="{3F3F7FE7-A568-44AC-8DFE-2F9484AD8398}">
      <dsp:nvSpPr>
        <dsp:cNvPr id="0" name=""/>
        <dsp:cNvSpPr/>
      </dsp:nvSpPr>
      <dsp:spPr>
        <a:xfrm>
          <a:off x="2726531" y="2473640"/>
          <a:ext cx="8179593" cy="811903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921" tIns="190500" rIns="165921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Consider your financial situation, job security, and personal factors that may affect your decision. </a:t>
          </a:r>
        </a:p>
      </dsp:txBody>
      <dsp:txXfrm>
        <a:off x="2726531" y="2473640"/>
        <a:ext cx="8179593" cy="811903"/>
      </dsp:txXfrm>
    </dsp:sp>
    <dsp:sp modelId="{C6D92E47-0ADC-44A1-AA85-84FC4ADA46E6}">
      <dsp:nvSpPr>
        <dsp:cNvPr id="0" name=""/>
        <dsp:cNvSpPr/>
      </dsp:nvSpPr>
      <dsp:spPr>
        <a:xfrm rot="10800000">
          <a:off x="0" y="1237110"/>
          <a:ext cx="2726531" cy="12487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/>
        </a:solidFill>
        <a:ln w="19050" cap="rnd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911" tIns="206248" rIns="193911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Ask</a:t>
          </a:r>
        </a:p>
      </dsp:txBody>
      <dsp:txXfrm rot="-10800000">
        <a:off x="0" y="1237110"/>
        <a:ext cx="2726531" cy="811660"/>
      </dsp:txXfrm>
    </dsp:sp>
    <dsp:sp modelId="{844A3CDB-35E8-4966-88F9-BCE043D1B45E}">
      <dsp:nvSpPr>
        <dsp:cNvPr id="0" name=""/>
        <dsp:cNvSpPr/>
      </dsp:nvSpPr>
      <dsp:spPr>
        <a:xfrm>
          <a:off x="2726531" y="1237110"/>
          <a:ext cx="8179593" cy="81166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921" tIns="190500" rIns="165921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Ask yourself why you're considering a change and whether it's feasible given your current circumstances. </a:t>
          </a:r>
        </a:p>
      </dsp:txBody>
      <dsp:txXfrm>
        <a:off x="2726531" y="1237110"/>
        <a:ext cx="8179593" cy="811660"/>
      </dsp:txXfrm>
    </dsp:sp>
    <dsp:sp modelId="{1FE94817-E89F-4382-B9F4-545C86A22DEB}">
      <dsp:nvSpPr>
        <dsp:cNvPr id="0" name=""/>
        <dsp:cNvSpPr/>
      </dsp:nvSpPr>
      <dsp:spPr>
        <a:xfrm rot="10800000">
          <a:off x="0" y="580"/>
          <a:ext cx="2726531" cy="12487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/>
        </a:solidFill>
        <a:ln w="19050" cap="rnd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911" tIns="206248" rIns="193911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Assess</a:t>
          </a:r>
        </a:p>
      </dsp:txBody>
      <dsp:txXfrm rot="-10800000">
        <a:off x="0" y="580"/>
        <a:ext cx="2726531" cy="811660"/>
      </dsp:txXfrm>
    </dsp:sp>
    <dsp:sp modelId="{9147D969-E288-431B-A306-80487F6B2FCD}">
      <dsp:nvSpPr>
        <dsp:cNvPr id="0" name=""/>
        <dsp:cNvSpPr/>
      </dsp:nvSpPr>
      <dsp:spPr>
        <a:xfrm>
          <a:off x="2726531" y="580"/>
          <a:ext cx="8179593" cy="81166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921" tIns="190500" rIns="165921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first step is to assess your current situation and see if a career change is right for you. </a:t>
          </a:r>
        </a:p>
      </dsp:txBody>
      <dsp:txXfrm>
        <a:off x="2726531" y="580"/>
        <a:ext cx="8179593" cy="81166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86AE75-E5AB-4AB1-8593-1F97A0A98522}">
      <dsp:nvSpPr>
        <dsp:cNvPr id="0" name=""/>
        <dsp:cNvSpPr/>
      </dsp:nvSpPr>
      <dsp:spPr>
        <a:xfrm>
          <a:off x="0" y="565"/>
          <a:ext cx="8494374" cy="1324435"/>
        </a:xfrm>
        <a:prstGeom prst="roundRect">
          <a:avLst>
            <a:gd name="adj" fmla="val 10000"/>
          </a:avLst>
        </a:prstGeom>
        <a:solidFill>
          <a:srgbClr val="54A02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711858-253A-4DE3-84A7-895BADCEF761}">
      <dsp:nvSpPr>
        <dsp:cNvPr id="0" name=""/>
        <dsp:cNvSpPr/>
      </dsp:nvSpPr>
      <dsp:spPr>
        <a:xfrm>
          <a:off x="400641" y="298563"/>
          <a:ext cx="728439" cy="7284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445F9-E5AE-42B0-9CA4-6DA08F8E0FAF}">
      <dsp:nvSpPr>
        <dsp:cNvPr id="0" name=""/>
        <dsp:cNvSpPr/>
      </dsp:nvSpPr>
      <dsp:spPr>
        <a:xfrm>
          <a:off x="1529722" y="565"/>
          <a:ext cx="6964651" cy="1324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169" tIns="140169" rIns="140169" bIns="14016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next step is evaluating your interests and skills to see if there's a good match for a new career. </a:t>
          </a:r>
        </a:p>
      </dsp:txBody>
      <dsp:txXfrm>
        <a:off x="1529722" y="565"/>
        <a:ext cx="6964651" cy="1324435"/>
      </dsp:txXfrm>
    </dsp:sp>
    <dsp:sp modelId="{712A047B-E36D-4A1E-8308-544CB698F6B1}">
      <dsp:nvSpPr>
        <dsp:cNvPr id="0" name=""/>
        <dsp:cNvSpPr/>
      </dsp:nvSpPr>
      <dsp:spPr>
        <a:xfrm>
          <a:off x="0" y="1656109"/>
          <a:ext cx="8494374" cy="1324435"/>
        </a:xfrm>
        <a:prstGeom prst="roundRect">
          <a:avLst>
            <a:gd name="adj" fmla="val 1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6627B5-E7FF-44A2-AB92-3627F97F2FFD}">
      <dsp:nvSpPr>
        <dsp:cNvPr id="0" name=""/>
        <dsp:cNvSpPr/>
      </dsp:nvSpPr>
      <dsp:spPr>
        <a:xfrm>
          <a:off x="400641" y="1954107"/>
          <a:ext cx="728439" cy="7284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7BA130-FBF2-4E14-8209-0324F3303C0E}">
      <dsp:nvSpPr>
        <dsp:cNvPr id="0" name=""/>
        <dsp:cNvSpPr/>
      </dsp:nvSpPr>
      <dsp:spPr>
        <a:xfrm>
          <a:off x="1529722" y="1656109"/>
          <a:ext cx="6964651" cy="1324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169" tIns="140169" rIns="140169" bIns="14016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If you're not sure what you want to do, take some time to explore different options. </a:t>
          </a:r>
        </a:p>
      </dsp:txBody>
      <dsp:txXfrm>
        <a:off x="1529722" y="1656109"/>
        <a:ext cx="6964651" cy="1324435"/>
      </dsp:txXfrm>
    </dsp:sp>
    <dsp:sp modelId="{BBA6B2E3-FF8E-4EFC-95E7-DC49BAFD5ABB}">
      <dsp:nvSpPr>
        <dsp:cNvPr id="0" name=""/>
        <dsp:cNvSpPr/>
      </dsp:nvSpPr>
      <dsp:spPr>
        <a:xfrm>
          <a:off x="0" y="3311653"/>
          <a:ext cx="8494374" cy="1324435"/>
        </a:xfrm>
        <a:prstGeom prst="roundRect">
          <a:avLst>
            <a:gd name="adj" fmla="val 10000"/>
          </a:avLst>
        </a:prstGeom>
        <a:solidFill>
          <a:srgbClr val="E76618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B8F64-04B4-4869-8493-7F7E04E3788C}">
      <dsp:nvSpPr>
        <dsp:cNvPr id="0" name=""/>
        <dsp:cNvSpPr/>
      </dsp:nvSpPr>
      <dsp:spPr>
        <a:xfrm>
          <a:off x="400641" y="3609651"/>
          <a:ext cx="728439" cy="7284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4D8D5D-C693-4F1D-9A62-9D51043D5EAF}">
      <dsp:nvSpPr>
        <dsp:cNvPr id="0" name=""/>
        <dsp:cNvSpPr/>
      </dsp:nvSpPr>
      <dsp:spPr>
        <a:xfrm>
          <a:off x="1529722" y="3311653"/>
          <a:ext cx="6964651" cy="1324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169" tIns="140169" rIns="140169" bIns="14016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Consider what you're passionate about and the kinds of jobs that may be a good fit for your skill set. </a:t>
          </a:r>
        </a:p>
      </dsp:txBody>
      <dsp:txXfrm>
        <a:off x="1529722" y="3311653"/>
        <a:ext cx="6964651" cy="1324435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9DAC23-9C36-4D7D-8FCD-5A9C3F546534}">
      <dsp:nvSpPr>
        <dsp:cNvPr id="0" name=""/>
        <dsp:cNvSpPr/>
      </dsp:nvSpPr>
      <dsp:spPr>
        <a:xfrm>
          <a:off x="0" y="607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F9C23-6DA5-4484-8434-51D52EDCE359}">
      <dsp:nvSpPr>
        <dsp:cNvPr id="0" name=""/>
        <dsp:cNvSpPr/>
      </dsp:nvSpPr>
      <dsp:spPr>
        <a:xfrm>
          <a:off x="430272" y="320645"/>
          <a:ext cx="782314" cy="7823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2336E4-1B2D-48E8-81E1-6C506C0F3267}">
      <dsp:nvSpPr>
        <dsp:cNvPr id="0" name=""/>
        <dsp:cNvSpPr/>
      </dsp:nvSpPr>
      <dsp:spPr>
        <a:xfrm>
          <a:off x="1642860" y="607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Once you've decided on a few potential career paths, it's time to do your research. </a:t>
          </a:r>
        </a:p>
      </dsp:txBody>
      <dsp:txXfrm>
        <a:off x="1642860" y="607"/>
        <a:ext cx="4985943" cy="1422390"/>
      </dsp:txXfrm>
    </dsp:sp>
    <dsp:sp modelId="{2B447B01-9AE4-4A17-A26F-989DA8F4DD9B}">
      <dsp:nvSpPr>
        <dsp:cNvPr id="0" name=""/>
        <dsp:cNvSpPr/>
      </dsp:nvSpPr>
      <dsp:spPr>
        <a:xfrm>
          <a:off x="0" y="1778595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D3EBD3-CC7A-4E45-BE3D-D568DBA77E15}">
      <dsp:nvSpPr>
        <dsp:cNvPr id="0" name=""/>
        <dsp:cNvSpPr/>
      </dsp:nvSpPr>
      <dsp:spPr>
        <a:xfrm>
          <a:off x="430272" y="2098633"/>
          <a:ext cx="782314" cy="7823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FDD7A-ED7C-446A-8754-4CEAD5E540D3}">
      <dsp:nvSpPr>
        <dsp:cNvPr id="0" name=""/>
        <dsp:cNvSpPr/>
      </dsp:nvSpPr>
      <dsp:spPr>
        <a:xfrm>
          <a:off x="1642860" y="1778595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Find out as much as you can about the industry, job market, and specific positions. </a:t>
          </a:r>
        </a:p>
      </dsp:txBody>
      <dsp:txXfrm>
        <a:off x="1642860" y="1778595"/>
        <a:ext cx="4985943" cy="1422390"/>
      </dsp:txXfrm>
    </dsp:sp>
    <dsp:sp modelId="{057586FD-BCD8-41CF-906E-169CF5F7B725}">
      <dsp:nvSpPr>
        <dsp:cNvPr id="0" name=""/>
        <dsp:cNvSpPr/>
      </dsp:nvSpPr>
      <dsp:spPr>
        <a:xfrm>
          <a:off x="0" y="3556583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1A2A2C-99BE-467A-A2E3-6C757F21DEC0}">
      <dsp:nvSpPr>
        <dsp:cNvPr id="0" name=""/>
        <dsp:cNvSpPr/>
      </dsp:nvSpPr>
      <dsp:spPr>
        <a:xfrm>
          <a:off x="430272" y="3876620"/>
          <a:ext cx="782314" cy="7823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BCEFF2-551C-4695-A235-7D95C374E5BC}">
      <dsp:nvSpPr>
        <dsp:cNvPr id="0" name=""/>
        <dsp:cNvSpPr/>
      </dsp:nvSpPr>
      <dsp:spPr>
        <a:xfrm>
          <a:off x="1642860" y="3556583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This research helps you make an informed decision about whether to make a change. </a:t>
          </a:r>
        </a:p>
      </dsp:txBody>
      <dsp:txXfrm>
        <a:off x="1642860" y="3556583"/>
        <a:ext cx="4985943" cy="142239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D5A60B-4397-4F36-BCB6-F5547A7F2342}">
      <dsp:nvSpPr>
        <dsp:cNvPr id="0" name=""/>
        <dsp:cNvSpPr/>
      </dsp:nvSpPr>
      <dsp:spPr>
        <a:xfrm>
          <a:off x="563316" y="539241"/>
          <a:ext cx="1749937" cy="17499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5BD8DA-7066-4E57-AA31-C436CC995C51}">
      <dsp:nvSpPr>
        <dsp:cNvPr id="0" name=""/>
        <dsp:cNvSpPr/>
      </dsp:nvSpPr>
      <dsp:spPr>
        <a:xfrm>
          <a:off x="936253" y="912178"/>
          <a:ext cx="1004062" cy="10040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88EF44-C2AC-428C-A85B-A58FDFFA1E29}">
      <dsp:nvSpPr>
        <dsp:cNvPr id="0" name=""/>
        <dsp:cNvSpPr/>
      </dsp:nvSpPr>
      <dsp:spPr>
        <a:xfrm>
          <a:off x="3910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potential job openings that align with your interests and skills. </a:t>
          </a:r>
        </a:p>
      </dsp:txBody>
      <dsp:txXfrm>
        <a:off x="3910" y="2834241"/>
        <a:ext cx="2868750" cy="720000"/>
      </dsp:txXfrm>
    </dsp:sp>
    <dsp:sp modelId="{BA3C8A45-6BEA-4450-809B-D4E07DAAD021}">
      <dsp:nvSpPr>
        <dsp:cNvPr id="0" name=""/>
        <dsp:cNvSpPr/>
      </dsp:nvSpPr>
      <dsp:spPr>
        <a:xfrm>
          <a:off x="3934097" y="539241"/>
          <a:ext cx="1749937" cy="17499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D19B9C-8ECB-43D0-AAA5-A53F2B45A9D7}">
      <dsp:nvSpPr>
        <dsp:cNvPr id="0" name=""/>
        <dsp:cNvSpPr/>
      </dsp:nvSpPr>
      <dsp:spPr>
        <a:xfrm>
          <a:off x="4307035" y="912178"/>
          <a:ext cx="1004062" cy="10040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676A19-9A1E-4F7B-8ABA-998CDEC0BB2E}">
      <dsp:nvSpPr>
        <dsp:cNvPr id="0" name=""/>
        <dsp:cNvSpPr/>
      </dsp:nvSpPr>
      <dsp:spPr>
        <a:xfrm>
          <a:off x="3374691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searching online, and reach out to your network of contacts. </a:t>
          </a:r>
        </a:p>
      </dsp:txBody>
      <dsp:txXfrm>
        <a:off x="3374691" y="2834241"/>
        <a:ext cx="2868750" cy="720000"/>
      </dsp:txXfrm>
    </dsp:sp>
    <dsp:sp modelId="{0762D3E5-B1CF-4F74-A4F9-B15159846EC0}">
      <dsp:nvSpPr>
        <dsp:cNvPr id="0" name=""/>
        <dsp:cNvSpPr/>
      </dsp:nvSpPr>
      <dsp:spPr>
        <a:xfrm>
          <a:off x="7304879" y="539241"/>
          <a:ext cx="1749937" cy="17499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65BD37-66C2-439D-A46C-CD8B4425B731}">
      <dsp:nvSpPr>
        <dsp:cNvPr id="0" name=""/>
        <dsp:cNvSpPr/>
      </dsp:nvSpPr>
      <dsp:spPr>
        <a:xfrm>
          <a:off x="7677816" y="912178"/>
          <a:ext cx="1004062" cy="10040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E99455-ED46-4F65-A598-846982EDCA17}">
      <dsp:nvSpPr>
        <dsp:cNvPr id="0" name=""/>
        <dsp:cNvSpPr/>
      </dsp:nvSpPr>
      <dsp:spPr>
        <a:xfrm>
          <a:off x="6745472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Attend industry events,  meetings and look for job postings on company websites. </a:t>
          </a:r>
        </a:p>
      </dsp:txBody>
      <dsp:txXfrm>
        <a:off x="6745472" y="2834241"/>
        <a:ext cx="2868750" cy="72000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F7377A-8350-4BAF-BA00-8AACC62A5278}">
      <dsp:nvSpPr>
        <dsp:cNvPr id="0" name=""/>
        <dsp:cNvSpPr/>
      </dsp:nvSpPr>
      <dsp:spPr>
        <a:xfrm>
          <a:off x="1923626" y="1279"/>
          <a:ext cx="7694506" cy="1311193"/>
        </a:xfrm>
        <a:prstGeom prst="rect">
          <a:avLst/>
        </a:prstGeom>
        <a:gradFill flip="none" rotWithShape="0">
          <a:gsLst>
            <a:gs pos="0">
              <a:srgbClr val="54A021">
                <a:tint val="66000"/>
                <a:satMod val="160000"/>
              </a:srgbClr>
            </a:gs>
            <a:gs pos="50000">
              <a:srgbClr val="54A021">
                <a:tint val="44500"/>
                <a:satMod val="160000"/>
              </a:srgbClr>
            </a:gs>
            <a:gs pos="100000">
              <a:srgbClr val="54A021">
                <a:tint val="23500"/>
                <a:satMod val="160000"/>
              </a:srgbClr>
            </a:gs>
          </a:gsLst>
          <a:lin ang="2700000" scaled="1"/>
          <a:tileRect/>
        </a:gradFill>
        <a:ln w="19050" cap="rnd" cmpd="sng" algn="ctr">
          <a:solidFill>
            <a:srgbClr val="54A021">
              <a:alpha val="9000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295" tIns="333043" rIns="149295" bIns="33304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Changing careers can be a challenging, so it's important to prepare for potential obstacles. </a:t>
          </a:r>
        </a:p>
      </dsp:txBody>
      <dsp:txXfrm>
        <a:off x="1923626" y="1279"/>
        <a:ext cx="7694506" cy="1311193"/>
      </dsp:txXfrm>
    </dsp:sp>
    <dsp:sp modelId="{7B42A390-91A6-40B5-9FFB-392BBCECE186}">
      <dsp:nvSpPr>
        <dsp:cNvPr id="0" name=""/>
        <dsp:cNvSpPr/>
      </dsp:nvSpPr>
      <dsp:spPr>
        <a:xfrm>
          <a:off x="0" y="1279"/>
          <a:ext cx="1923626" cy="1311193"/>
        </a:xfrm>
        <a:prstGeom prst="rect">
          <a:avLst/>
        </a:prstGeom>
        <a:solidFill>
          <a:srgbClr val="54A021"/>
        </a:solidFill>
        <a:ln w="19050" cap="rnd" cmpd="sng" algn="ctr">
          <a:solidFill>
            <a:srgbClr val="54A02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92" tIns="129517" rIns="101792" bIns="129517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Be</a:t>
          </a:r>
        </a:p>
      </dsp:txBody>
      <dsp:txXfrm>
        <a:off x="0" y="1279"/>
        <a:ext cx="1923626" cy="1311193"/>
      </dsp:txXfrm>
    </dsp:sp>
    <dsp:sp modelId="{9998C0CE-08A7-459B-ABBA-4BEFE28288ED}">
      <dsp:nvSpPr>
        <dsp:cNvPr id="0" name=""/>
        <dsp:cNvSpPr/>
      </dsp:nvSpPr>
      <dsp:spPr>
        <a:xfrm>
          <a:off x="1923626" y="1391144"/>
          <a:ext cx="7694506" cy="1311193"/>
        </a:xfrm>
        <a:prstGeom prst="rect">
          <a:avLst/>
        </a:prstGeom>
        <a:gradFill flip="none" rotWithShape="0">
          <a:gsLst>
            <a:gs pos="0">
              <a:srgbClr val="92D050">
                <a:tint val="66000"/>
                <a:satMod val="160000"/>
              </a:srgbClr>
            </a:gs>
            <a:gs pos="50000">
              <a:srgbClr val="92D050">
                <a:tint val="44500"/>
                <a:satMod val="160000"/>
              </a:srgbClr>
            </a:gs>
            <a:gs pos="100000">
              <a:srgbClr val="92D050">
                <a:tint val="23500"/>
                <a:satMod val="160000"/>
              </a:srgbClr>
            </a:gs>
          </a:gsLst>
          <a:lin ang="2700000" scaled="1"/>
          <a:tileRect/>
        </a:gradFill>
        <a:ln w="19050" cap="rnd" cmpd="sng" algn="ctr">
          <a:solidFill>
            <a:srgbClr val="92D050">
              <a:alpha val="9000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295" tIns="333043" rIns="149295" bIns="33304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Prepare for a job search that may take longer than expected and be willing to make sacrifices in the short term. </a:t>
          </a:r>
        </a:p>
      </dsp:txBody>
      <dsp:txXfrm>
        <a:off x="1923626" y="1391144"/>
        <a:ext cx="7694506" cy="1311193"/>
      </dsp:txXfrm>
    </dsp:sp>
    <dsp:sp modelId="{16206EA1-F869-4683-AAFE-5FA6CED48739}">
      <dsp:nvSpPr>
        <dsp:cNvPr id="0" name=""/>
        <dsp:cNvSpPr/>
      </dsp:nvSpPr>
      <dsp:spPr>
        <a:xfrm>
          <a:off x="0" y="1391144"/>
          <a:ext cx="1923626" cy="1311193"/>
        </a:xfrm>
        <a:prstGeom prst="rect">
          <a:avLst/>
        </a:prstGeom>
        <a:solidFill>
          <a:srgbClr val="92D050"/>
        </a:solidFill>
        <a:ln w="19050" cap="rnd" cmpd="sng" algn="ctr">
          <a:solidFill>
            <a:srgbClr val="92D05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92" tIns="129517" rIns="101792" bIns="129517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Prepare</a:t>
          </a:r>
        </a:p>
      </dsp:txBody>
      <dsp:txXfrm>
        <a:off x="0" y="1391144"/>
        <a:ext cx="1923626" cy="1311193"/>
      </dsp:txXfrm>
    </dsp:sp>
    <dsp:sp modelId="{C6949D09-7C48-426A-B309-AA2A837D68E7}">
      <dsp:nvSpPr>
        <dsp:cNvPr id="0" name=""/>
        <dsp:cNvSpPr/>
      </dsp:nvSpPr>
      <dsp:spPr>
        <a:xfrm>
          <a:off x="1923626" y="2781009"/>
          <a:ext cx="7694506" cy="1311193"/>
        </a:xfrm>
        <a:prstGeom prst="rect">
          <a:avLst/>
        </a:prstGeom>
        <a:gradFill flip="none" rotWithShape="0">
          <a:gsLst>
            <a:gs pos="0">
              <a:srgbClr val="E6B91E">
                <a:tint val="66000"/>
                <a:satMod val="160000"/>
              </a:srgbClr>
            </a:gs>
            <a:gs pos="50000">
              <a:srgbClr val="E6B91E">
                <a:tint val="44500"/>
                <a:satMod val="160000"/>
              </a:srgbClr>
            </a:gs>
            <a:gs pos="100000">
              <a:srgbClr val="E6B91E">
                <a:tint val="23500"/>
                <a:satMod val="160000"/>
              </a:srgbClr>
            </a:gs>
          </a:gsLst>
          <a:lin ang="2700000" scaled="1"/>
          <a:tileRect/>
        </a:gradFill>
        <a:ln w="19050" cap="rnd" cmpd="sng" algn="ctr">
          <a:solidFill>
            <a:srgbClr val="E6B91E">
              <a:alpha val="9000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295" tIns="333043" rIns="149295" bIns="33304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Keep your long-term goals in mind and remember that it's okay to take your time.  </a:t>
          </a:r>
        </a:p>
      </dsp:txBody>
      <dsp:txXfrm>
        <a:off x="1923626" y="2781009"/>
        <a:ext cx="7694506" cy="1311193"/>
      </dsp:txXfrm>
    </dsp:sp>
    <dsp:sp modelId="{09FCE4F8-E7C5-4135-839A-0E0D36CD0F9E}">
      <dsp:nvSpPr>
        <dsp:cNvPr id="0" name=""/>
        <dsp:cNvSpPr/>
      </dsp:nvSpPr>
      <dsp:spPr>
        <a:xfrm>
          <a:off x="0" y="2781009"/>
          <a:ext cx="1923626" cy="1311193"/>
        </a:xfrm>
        <a:prstGeom prst="rect">
          <a:avLst/>
        </a:prstGeom>
        <a:solidFill>
          <a:srgbClr val="E6B91E"/>
        </a:solidFill>
        <a:ln w="19050" cap="rnd" cmpd="sng" algn="ctr">
          <a:solidFill>
            <a:srgbClr val="E6B91E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92" tIns="129517" rIns="101792" bIns="129517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Keep</a:t>
          </a:r>
        </a:p>
      </dsp:txBody>
      <dsp:txXfrm>
        <a:off x="0" y="2781009"/>
        <a:ext cx="1923626" cy="1311193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B4F348-BFAA-4F11-A6E9-60608E4E9CFF}">
      <dsp:nvSpPr>
        <dsp:cNvPr id="0" name=""/>
        <dsp:cNvSpPr/>
      </dsp:nvSpPr>
      <dsp:spPr>
        <a:xfrm>
          <a:off x="0" y="2066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96246E-C607-4FDB-AEF3-6881668944A5}">
      <dsp:nvSpPr>
        <dsp:cNvPr id="0" name=""/>
        <dsp:cNvSpPr/>
      </dsp:nvSpPr>
      <dsp:spPr>
        <a:xfrm>
          <a:off x="316857" y="237745"/>
          <a:ext cx="576104" cy="576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1453D0-756E-4265-A1C7-0774D857BE90}">
      <dsp:nvSpPr>
        <dsp:cNvPr id="0" name=""/>
        <dsp:cNvSpPr/>
      </dsp:nvSpPr>
      <dsp:spPr>
        <a:xfrm>
          <a:off x="1209819" y="2066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It's important to track your progress as you make a career change. </a:t>
          </a:r>
        </a:p>
      </dsp:txBody>
      <dsp:txXfrm>
        <a:off x="1209819" y="2066"/>
        <a:ext cx="5418984" cy="1047462"/>
      </dsp:txXfrm>
    </dsp:sp>
    <dsp:sp modelId="{346CB169-13BE-4513-A7F2-688606141C62}">
      <dsp:nvSpPr>
        <dsp:cNvPr id="0" name=""/>
        <dsp:cNvSpPr/>
      </dsp:nvSpPr>
      <dsp:spPr>
        <a:xfrm>
          <a:off x="0" y="1311395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D5657E-FE95-417F-B16A-1DB16B3D824C}">
      <dsp:nvSpPr>
        <dsp:cNvPr id="0" name=""/>
        <dsp:cNvSpPr/>
      </dsp:nvSpPr>
      <dsp:spPr>
        <a:xfrm>
          <a:off x="316857" y="1547074"/>
          <a:ext cx="576104" cy="576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0D9077-5F51-4525-9770-34E23EE7EF21}">
      <dsp:nvSpPr>
        <dsp:cNvPr id="0" name=""/>
        <dsp:cNvSpPr/>
      </dsp:nvSpPr>
      <dsp:spPr>
        <a:xfrm>
          <a:off x="1209819" y="1311395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Recording your progress and seeing how far you've come can help you stay motivated. </a:t>
          </a:r>
        </a:p>
      </dsp:txBody>
      <dsp:txXfrm>
        <a:off x="1209819" y="1311395"/>
        <a:ext cx="5418984" cy="1047462"/>
      </dsp:txXfrm>
    </dsp:sp>
    <dsp:sp modelId="{F10C7502-2E14-4CD7-8559-0B65CC0C319E}">
      <dsp:nvSpPr>
        <dsp:cNvPr id="0" name=""/>
        <dsp:cNvSpPr/>
      </dsp:nvSpPr>
      <dsp:spPr>
        <a:xfrm>
          <a:off x="0" y="2620723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28E13B-5FF1-4F95-A2AD-E47CA1842DB6}">
      <dsp:nvSpPr>
        <dsp:cNvPr id="0" name=""/>
        <dsp:cNvSpPr/>
      </dsp:nvSpPr>
      <dsp:spPr>
        <a:xfrm>
          <a:off x="316857" y="2856402"/>
          <a:ext cx="576104" cy="576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FBF7C7-6CAD-4BB8-990F-3B6BC37C271E}">
      <dsp:nvSpPr>
        <dsp:cNvPr id="0" name=""/>
        <dsp:cNvSpPr/>
      </dsp:nvSpPr>
      <dsp:spPr>
        <a:xfrm>
          <a:off x="1209819" y="2620723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Keep a journal, set goals, and celebrate your accomplishments along the way. </a:t>
          </a:r>
        </a:p>
      </dsp:txBody>
      <dsp:txXfrm>
        <a:off x="1209819" y="2620723"/>
        <a:ext cx="5418984" cy="1047462"/>
      </dsp:txXfrm>
    </dsp:sp>
    <dsp:sp modelId="{51653546-E377-45D9-9B68-F5B587B48829}">
      <dsp:nvSpPr>
        <dsp:cNvPr id="0" name=""/>
        <dsp:cNvSpPr/>
      </dsp:nvSpPr>
      <dsp:spPr>
        <a:xfrm>
          <a:off x="0" y="3930051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C4379F-1424-4915-81E4-C59680555276}">
      <dsp:nvSpPr>
        <dsp:cNvPr id="0" name=""/>
        <dsp:cNvSpPr/>
      </dsp:nvSpPr>
      <dsp:spPr>
        <a:xfrm>
          <a:off x="316857" y="4165730"/>
          <a:ext cx="576104" cy="576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6D154-893E-4AF2-B13B-4E3D0A5FDE72}">
      <dsp:nvSpPr>
        <dsp:cNvPr id="0" name=""/>
        <dsp:cNvSpPr/>
      </dsp:nvSpPr>
      <dsp:spPr>
        <a:xfrm>
          <a:off x="1209819" y="3930051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Use your journal to help you re-evaluate your goals as you make progress. </a:t>
          </a:r>
        </a:p>
      </dsp:txBody>
      <dsp:txXfrm>
        <a:off x="1209819" y="3930051"/>
        <a:ext cx="5418984" cy="1047462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DAC72B-7276-4A07-A17C-F02325B976AF}">
      <dsp:nvSpPr>
        <dsp:cNvPr id="0" name=""/>
        <dsp:cNvSpPr/>
      </dsp:nvSpPr>
      <dsp:spPr>
        <a:xfrm>
          <a:off x="0" y="561"/>
          <a:ext cx="8522085" cy="13142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E7465F-25D2-413F-8BF7-5A798A797BD9}">
      <dsp:nvSpPr>
        <dsp:cNvPr id="0" name=""/>
        <dsp:cNvSpPr/>
      </dsp:nvSpPr>
      <dsp:spPr>
        <a:xfrm>
          <a:off x="397573" y="296277"/>
          <a:ext cx="722861" cy="72286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BC5B36-F255-4AE0-AE17-2F739B188429}">
      <dsp:nvSpPr>
        <dsp:cNvPr id="0" name=""/>
        <dsp:cNvSpPr/>
      </dsp:nvSpPr>
      <dsp:spPr>
        <a:xfrm>
          <a:off x="1518009" y="561"/>
          <a:ext cx="7004075" cy="1314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096" tIns="139096" rIns="139096" bIns="139096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Seek support from friends, family, and professionals. </a:t>
          </a:r>
        </a:p>
      </dsp:txBody>
      <dsp:txXfrm>
        <a:off x="1518009" y="561"/>
        <a:ext cx="7004075" cy="1314293"/>
      </dsp:txXfrm>
    </dsp:sp>
    <dsp:sp modelId="{0D86DC1F-5F4D-482D-8700-1611D70E1315}">
      <dsp:nvSpPr>
        <dsp:cNvPr id="0" name=""/>
        <dsp:cNvSpPr/>
      </dsp:nvSpPr>
      <dsp:spPr>
        <a:xfrm>
          <a:off x="0" y="1643429"/>
          <a:ext cx="8522085" cy="13142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9BDDEB-BB9A-4B95-91A2-94C7BA5E4C81}">
      <dsp:nvSpPr>
        <dsp:cNvPr id="0" name=""/>
        <dsp:cNvSpPr/>
      </dsp:nvSpPr>
      <dsp:spPr>
        <a:xfrm>
          <a:off x="397573" y="1939145"/>
          <a:ext cx="722861" cy="72286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28CA8-D97B-40CB-AE5A-6EC8D5964C65}">
      <dsp:nvSpPr>
        <dsp:cNvPr id="0" name=""/>
        <dsp:cNvSpPr/>
      </dsp:nvSpPr>
      <dsp:spPr>
        <a:xfrm>
          <a:off x="1518009" y="1643429"/>
          <a:ext cx="7004075" cy="1314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096" tIns="139096" rIns="139096" bIns="139096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Making a career change can challenge you, so it's important to have a support system. </a:t>
          </a:r>
        </a:p>
      </dsp:txBody>
      <dsp:txXfrm>
        <a:off x="1518009" y="1643429"/>
        <a:ext cx="7004075" cy="1314293"/>
      </dsp:txXfrm>
    </dsp:sp>
    <dsp:sp modelId="{96CC0F52-03E5-4615-9969-D4589EFC7BF6}">
      <dsp:nvSpPr>
        <dsp:cNvPr id="0" name=""/>
        <dsp:cNvSpPr/>
      </dsp:nvSpPr>
      <dsp:spPr>
        <a:xfrm>
          <a:off x="0" y="3286296"/>
          <a:ext cx="8522085" cy="13142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09E945-EF07-4EA0-8CD4-0D6B65FAD382}">
      <dsp:nvSpPr>
        <dsp:cNvPr id="0" name=""/>
        <dsp:cNvSpPr/>
      </dsp:nvSpPr>
      <dsp:spPr>
        <a:xfrm>
          <a:off x="397573" y="3582012"/>
          <a:ext cx="722861" cy="72286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D04F24-6BA6-47D3-8FE5-5A2206A5A151}">
      <dsp:nvSpPr>
        <dsp:cNvPr id="0" name=""/>
        <dsp:cNvSpPr/>
      </dsp:nvSpPr>
      <dsp:spPr>
        <a:xfrm>
          <a:off x="1518009" y="3286296"/>
          <a:ext cx="7004075" cy="1314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096" tIns="139096" rIns="139096" bIns="139096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Talk to people who have successfully transitioned to a new career and ask for advice from career counsellors or coaches. </a:t>
          </a:r>
        </a:p>
      </dsp:txBody>
      <dsp:txXfrm>
        <a:off x="1518009" y="3286296"/>
        <a:ext cx="7004075" cy="1314293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46CBD2-D54B-4F3B-9A22-23B384255307}">
      <dsp:nvSpPr>
        <dsp:cNvPr id="0" name=""/>
        <dsp:cNvSpPr/>
      </dsp:nvSpPr>
      <dsp:spPr>
        <a:xfrm>
          <a:off x="0" y="0"/>
          <a:ext cx="8175413" cy="1842066"/>
        </a:xfrm>
        <a:prstGeom prst="roundRect">
          <a:avLst>
            <a:gd name="adj" fmla="val 10000"/>
          </a:avLst>
        </a:prstGeom>
        <a:solidFill>
          <a:srgbClr val="54A021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While making a big change, it's always good to get some professional guidance. </a:t>
          </a:r>
        </a:p>
      </dsp:txBody>
      <dsp:txXfrm>
        <a:off x="53952" y="53952"/>
        <a:ext cx="6271493" cy="1734162"/>
      </dsp:txXfrm>
    </dsp:sp>
    <dsp:sp modelId="{E6F73770-07F7-4D76-BD87-CDFE5EBEDDCE}">
      <dsp:nvSpPr>
        <dsp:cNvPr id="0" name=""/>
        <dsp:cNvSpPr/>
      </dsp:nvSpPr>
      <dsp:spPr>
        <a:xfrm>
          <a:off x="1442719" y="2251415"/>
          <a:ext cx="8175413" cy="1842066"/>
        </a:xfrm>
        <a:prstGeom prst="roundRect">
          <a:avLst>
            <a:gd name="adj" fmla="val 10000"/>
          </a:avLst>
        </a:prstGeom>
        <a:solidFill>
          <a:srgbClr val="F6BB0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Talk to a career counsellor or coach about your goals and see if they have any recommendations. </a:t>
          </a:r>
        </a:p>
      </dsp:txBody>
      <dsp:txXfrm>
        <a:off x="1496671" y="2305367"/>
        <a:ext cx="5427445" cy="1734162"/>
      </dsp:txXfrm>
    </dsp:sp>
    <dsp:sp modelId="{52941F1A-49EB-4CCB-B4DD-920563A067BD}">
      <dsp:nvSpPr>
        <dsp:cNvPr id="0" name=""/>
        <dsp:cNvSpPr/>
      </dsp:nvSpPr>
      <dsp:spPr>
        <a:xfrm>
          <a:off x="6978069" y="1448069"/>
          <a:ext cx="1197343" cy="11973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247471" y="1448069"/>
        <a:ext cx="658539" cy="901001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6960ED-F7A3-4E78-BD45-4E0F160664A8}">
      <dsp:nvSpPr>
        <dsp:cNvPr id="0" name=""/>
        <dsp:cNvSpPr/>
      </dsp:nvSpPr>
      <dsp:spPr>
        <a:xfrm>
          <a:off x="0" y="809181"/>
          <a:ext cx="6628804" cy="14938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2C326C-D605-4825-9376-B356B1154DEC}">
      <dsp:nvSpPr>
        <dsp:cNvPr id="0" name=""/>
        <dsp:cNvSpPr/>
      </dsp:nvSpPr>
      <dsp:spPr>
        <a:xfrm>
          <a:off x="451896" y="1145303"/>
          <a:ext cx="821630" cy="821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62F808-F3BD-4432-9255-91092831B63A}">
      <dsp:nvSpPr>
        <dsp:cNvPr id="0" name=""/>
        <dsp:cNvSpPr/>
      </dsp:nvSpPr>
      <dsp:spPr>
        <a:xfrm>
          <a:off x="1725424" y="809181"/>
          <a:ext cx="4903379" cy="1493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02" tIns="158102" rIns="158102" bIns="15810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It's important to have a clear idea of what you want in a new career. </a:t>
          </a:r>
        </a:p>
      </dsp:txBody>
      <dsp:txXfrm>
        <a:off x="1725424" y="809181"/>
        <a:ext cx="4903379" cy="1493874"/>
      </dsp:txXfrm>
    </dsp:sp>
    <dsp:sp modelId="{7CECFE8A-B5EE-409B-9F8E-64425C0E97FD}">
      <dsp:nvSpPr>
        <dsp:cNvPr id="0" name=""/>
        <dsp:cNvSpPr/>
      </dsp:nvSpPr>
      <dsp:spPr>
        <a:xfrm>
          <a:off x="0" y="2676524"/>
          <a:ext cx="6628804" cy="14938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B8149F-8CE5-4281-8379-B1D57170F61E}">
      <dsp:nvSpPr>
        <dsp:cNvPr id="0" name=""/>
        <dsp:cNvSpPr/>
      </dsp:nvSpPr>
      <dsp:spPr>
        <a:xfrm>
          <a:off x="451896" y="3012646"/>
          <a:ext cx="821630" cy="821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DFD51C-B53F-4ACC-BBDD-9EC9E33C0FCC}">
      <dsp:nvSpPr>
        <dsp:cNvPr id="0" name=""/>
        <dsp:cNvSpPr/>
      </dsp:nvSpPr>
      <dsp:spPr>
        <a:xfrm>
          <a:off x="1725424" y="2676524"/>
          <a:ext cx="4903379" cy="1493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02" tIns="158102" rIns="158102" bIns="15810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Knowing your objectives can help you filter your options and make the transition smoother. </a:t>
          </a:r>
        </a:p>
      </dsp:txBody>
      <dsp:txXfrm>
        <a:off x="1725424" y="2676524"/>
        <a:ext cx="4903379" cy="1493874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400AF4-275D-4AD6-861D-3F97C4C940A4}">
      <dsp:nvSpPr>
        <dsp:cNvPr id="0" name=""/>
        <dsp:cNvSpPr/>
      </dsp:nvSpPr>
      <dsp:spPr>
        <a:xfrm>
          <a:off x="1174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A3FC3-2499-4DA2-B19B-9C1DB009CB5C}">
      <dsp:nvSpPr>
        <dsp:cNvPr id="0" name=""/>
        <dsp:cNvSpPr/>
      </dsp:nvSpPr>
      <dsp:spPr>
        <a:xfrm>
          <a:off x="45906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Learning more about your desired field can help you make a successful transition. </a:t>
          </a:r>
        </a:p>
      </dsp:txBody>
      <dsp:txXfrm>
        <a:off x="535713" y="1032452"/>
        <a:ext cx="3967760" cy="2463577"/>
      </dsp:txXfrm>
    </dsp:sp>
    <dsp:sp modelId="{094A75AD-5BE7-44F6-A063-A58698693751}">
      <dsp:nvSpPr>
        <dsp:cNvPr id="0" name=""/>
        <dsp:cNvSpPr/>
      </dsp:nvSpPr>
      <dsp:spPr>
        <a:xfrm>
          <a:off x="5038013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6E8FD9-C523-499D-8F3D-150A37341057}">
      <dsp:nvSpPr>
        <dsp:cNvPr id="0" name=""/>
        <dsp:cNvSpPr/>
      </dsp:nvSpPr>
      <dsp:spPr>
        <a:xfrm>
          <a:off x="549590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If you're considering a career in a different industry, find out if there are any workshops or courses you can take to gain more experience. </a:t>
          </a:r>
        </a:p>
      </dsp:txBody>
      <dsp:txXfrm>
        <a:off x="5572553" y="1032452"/>
        <a:ext cx="3967760" cy="2463577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B69A0B-983E-46FD-9FFE-D8943E9B7526}">
      <dsp:nvSpPr>
        <dsp:cNvPr id="0" name=""/>
        <dsp:cNvSpPr/>
      </dsp:nvSpPr>
      <dsp:spPr>
        <a:xfrm>
          <a:off x="0" y="809181"/>
          <a:ext cx="6628804" cy="14938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BBCEF6-3B49-4A1D-9DAF-2BDB13847108}">
      <dsp:nvSpPr>
        <dsp:cNvPr id="0" name=""/>
        <dsp:cNvSpPr/>
      </dsp:nvSpPr>
      <dsp:spPr>
        <a:xfrm>
          <a:off x="451896" y="1145303"/>
          <a:ext cx="821630" cy="821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B7F4D3-77C8-417F-BEA3-404D6296817E}">
      <dsp:nvSpPr>
        <dsp:cNvPr id="0" name=""/>
        <dsp:cNvSpPr/>
      </dsp:nvSpPr>
      <dsp:spPr>
        <a:xfrm>
          <a:off x="1725424" y="809181"/>
          <a:ext cx="4903379" cy="1493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02" tIns="158102" rIns="158102" bIns="15810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Connecting with people already working in your desired field is a great way to learn more about the industry and make important contacts. </a:t>
          </a:r>
        </a:p>
      </dsp:txBody>
      <dsp:txXfrm>
        <a:off x="1725424" y="809181"/>
        <a:ext cx="4903379" cy="1493874"/>
      </dsp:txXfrm>
    </dsp:sp>
    <dsp:sp modelId="{1C310AFE-DCAB-44EB-B9F9-1A5ED3C4B2AE}">
      <dsp:nvSpPr>
        <dsp:cNvPr id="0" name=""/>
        <dsp:cNvSpPr/>
      </dsp:nvSpPr>
      <dsp:spPr>
        <a:xfrm>
          <a:off x="0" y="2676524"/>
          <a:ext cx="6628804" cy="14938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214810-A9D5-42B4-83D0-881185FE002A}">
      <dsp:nvSpPr>
        <dsp:cNvPr id="0" name=""/>
        <dsp:cNvSpPr/>
      </dsp:nvSpPr>
      <dsp:spPr>
        <a:xfrm>
          <a:off x="451896" y="3012646"/>
          <a:ext cx="821630" cy="821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24D20-C3C9-4BBB-9334-674C37B493CB}">
      <dsp:nvSpPr>
        <dsp:cNvPr id="0" name=""/>
        <dsp:cNvSpPr/>
      </dsp:nvSpPr>
      <dsp:spPr>
        <a:xfrm>
          <a:off x="1725424" y="2676524"/>
          <a:ext cx="4903379" cy="1493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02" tIns="158102" rIns="158102" bIns="15810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Networking also introduces you to the industry and helps you learn about job openings that companies may not advertise. </a:t>
          </a:r>
        </a:p>
      </dsp:txBody>
      <dsp:txXfrm>
        <a:off x="1725424" y="2676524"/>
        <a:ext cx="4903379" cy="1493874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15321F-339B-4C29-BAE6-4A8A6CB998C9}">
      <dsp:nvSpPr>
        <dsp:cNvPr id="0" name=""/>
        <dsp:cNvSpPr/>
      </dsp:nvSpPr>
      <dsp:spPr>
        <a:xfrm>
          <a:off x="0" y="665190"/>
          <a:ext cx="9618133" cy="1228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6CAC31-9E7B-4216-9708-7050CDB6964A}">
      <dsp:nvSpPr>
        <dsp:cNvPr id="0" name=""/>
        <dsp:cNvSpPr/>
      </dsp:nvSpPr>
      <dsp:spPr>
        <a:xfrm>
          <a:off x="371483" y="941500"/>
          <a:ext cx="675424" cy="6754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EF386-0D2F-410A-B565-95F819C46ACF}">
      <dsp:nvSpPr>
        <dsp:cNvPr id="0" name=""/>
        <dsp:cNvSpPr/>
      </dsp:nvSpPr>
      <dsp:spPr>
        <a:xfrm>
          <a:off x="1418391" y="665190"/>
          <a:ext cx="8199741" cy="1228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968" tIns="129968" rIns="129968" bIns="12996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Sometimes, you can get additional education or training to qualify for certain jobs. </a:t>
          </a:r>
        </a:p>
      </dsp:txBody>
      <dsp:txXfrm>
        <a:off x="1418391" y="665190"/>
        <a:ext cx="8199741" cy="1228044"/>
      </dsp:txXfrm>
    </dsp:sp>
    <dsp:sp modelId="{221C9E1F-76BC-4AE2-B41C-4EBDC820EF82}">
      <dsp:nvSpPr>
        <dsp:cNvPr id="0" name=""/>
        <dsp:cNvSpPr/>
      </dsp:nvSpPr>
      <dsp:spPr>
        <a:xfrm>
          <a:off x="0" y="2200246"/>
          <a:ext cx="9618133" cy="1228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5B547C-F79A-4A52-9B45-78E83200FBF9}">
      <dsp:nvSpPr>
        <dsp:cNvPr id="0" name=""/>
        <dsp:cNvSpPr/>
      </dsp:nvSpPr>
      <dsp:spPr>
        <a:xfrm>
          <a:off x="371483" y="2476556"/>
          <a:ext cx="675424" cy="6754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A6CA8E-E0BB-4D7D-92B3-E21B4F714B35}">
      <dsp:nvSpPr>
        <dsp:cNvPr id="0" name=""/>
        <dsp:cNvSpPr/>
      </dsp:nvSpPr>
      <dsp:spPr>
        <a:xfrm>
          <a:off x="1418391" y="2200246"/>
          <a:ext cx="8199741" cy="1228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968" tIns="129968" rIns="129968" bIns="12996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Consider taking classes or getting a certification in your desired field. </a:t>
          </a:r>
        </a:p>
      </dsp:txBody>
      <dsp:txXfrm>
        <a:off x="1418391" y="2200246"/>
        <a:ext cx="8199741" cy="12280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976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13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434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338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126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633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559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130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838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656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988655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4320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69468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609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8013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864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2D3A46-19D5-4699-9CA4-C76D01CFD74F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E405A7E-C32D-4826-9019-AAE72BBE8E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163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  <p:sldLayoutId id="2147483815" r:id="rId13"/>
    <p:sldLayoutId id="2147483816" r:id="rId14"/>
    <p:sldLayoutId id="2147483817" r:id="rId15"/>
    <p:sldLayoutId id="214748381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6.png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1.png"/><Relationship Id="rId4" Type="http://schemas.openxmlformats.org/officeDocument/2006/relationships/image" Target="../media/image4.pn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16.png"/><Relationship Id="rId4" Type="http://schemas.openxmlformats.org/officeDocument/2006/relationships/image" Target="../media/image4.pn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4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diagramData" Target="../diagrams/data4.xml"/><Relationship Id="rId11" Type="http://schemas.openxmlformats.org/officeDocument/2006/relationships/image" Target="../media/image23.png"/><Relationship Id="rId5" Type="http://schemas.openxmlformats.org/officeDocument/2006/relationships/image" Target="../media/image18.png"/><Relationship Id="rId10" Type="http://schemas.microsoft.com/office/2007/relationships/diagramDrawing" Target="../diagrams/drawing4.xml"/><Relationship Id="rId4" Type="http://schemas.openxmlformats.org/officeDocument/2006/relationships/image" Target="../media/image17.png"/><Relationship Id="rId9" Type="http://schemas.openxmlformats.org/officeDocument/2006/relationships/diagramColors" Target="../diagrams/colors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6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25.svg"/><Relationship Id="rId5" Type="http://schemas.openxmlformats.org/officeDocument/2006/relationships/image" Target="../media/image4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30.png"/><Relationship Id="rId5" Type="http://schemas.openxmlformats.org/officeDocument/2006/relationships/image" Target="../media/image29.sv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31.png"/><Relationship Id="rId4" Type="http://schemas.openxmlformats.org/officeDocument/2006/relationships/image" Target="../media/image17.png"/><Relationship Id="rId9" Type="http://schemas.microsoft.com/office/2007/relationships/diagramDrawing" Target="../diagrams/drawing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32.png"/><Relationship Id="rId4" Type="http://schemas.openxmlformats.org/officeDocument/2006/relationships/image" Target="../media/image17.png"/><Relationship Id="rId9" Type="http://schemas.microsoft.com/office/2007/relationships/diagramDrawing" Target="../diagrams/drawing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33.png"/><Relationship Id="rId4" Type="http://schemas.openxmlformats.org/officeDocument/2006/relationships/image" Target="../media/image4.png"/><Relationship Id="rId9" Type="http://schemas.microsoft.com/office/2007/relationships/diagramDrawing" Target="../diagrams/drawing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39.png"/><Relationship Id="rId4" Type="http://schemas.openxmlformats.org/officeDocument/2006/relationships/image" Target="../media/image4.png"/><Relationship Id="rId9" Type="http://schemas.microsoft.com/office/2007/relationships/diagramDrawing" Target="../diagrams/drawing10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40.png"/><Relationship Id="rId4" Type="http://schemas.openxmlformats.org/officeDocument/2006/relationships/image" Target="../media/image17.png"/><Relationship Id="rId9" Type="http://schemas.microsoft.com/office/2007/relationships/diagramDrawing" Target="../diagrams/drawing1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43.png"/><Relationship Id="rId4" Type="http://schemas.openxmlformats.org/officeDocument/2006/relationships/image" Target="../media/image4.png"/><Relationship Id="rId9" Type="http://schemas.microsoft.com/office/2007/relationships/diagramDrawing" Target="../diagrams/drawing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4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10" Type="http://schemas.openxmlformats.org/officeDocument/2006/relationships/image" Target="../media/image44.png"/><Relationship Id="rId4" Type="http://schemas.openxmlformats.org/officeDocument/2006/relationships/image" Target="../media/image17.png"/><Relationship Id="rId9" Type="http://schemas.microsoft.com/office/2007/relationships/diagramDrawing" Target="../diagrams/drawing1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5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diagramLayout" Target="../diagrams/layout15.xml"/><Relationship Id="rId5" Type="http://schemas.openxmlformats.org/officeDocument/2006/relationships/diagramData" Target="../diagrams/data15.xml"/><Relationship Id="rId10" Type="http://schemas.openxmlformats.org/officeDocument/2006/relationships/image" Target="../media/image45.png"/><Relationship Id="rId4" Type="http://schemas.openxmlformats.org/officeDocument/2006/relationships/image" Target="../media/image4.png"/><Relationship Id="rId9" Type="http://schemas.microsoft.com/office/2007/relationships/diagramDrawing" Target="../diagrams/drawing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6" Type="http://schemas.openxmlformats.org/officeDocument/2006/relationships/image" Target="../media/image52.png"/><Relationship Id="rId5" Type="http://schemas.openxmlformats.org/officeDocument/2006/relationships/image" Target="../media/image51.svg"/><Relationship Id="rId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9.mp4"/><Relationship Id="rId1" Type="http://schemas.microsoft.com/office/2007/relationships/media" Target="../media/media19.mp4"/><Relationship Id="rId6" Type="http://schemas.openxmlformats.org/officeDocument/2006/relationships/image" Target="../media/image54.png"/><Relationship Id="rId5" Type="http://schemas.openxmlformats.org/officeDocument/2006/relationships/image" Target="../media/image4.png"/><Relationship Id="rId4" Type="http://schemas.openxmlformats.org/officeDocument/2006/relationships/image" Target="../media/image53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7.xml"/><Relationship Id="rId2" Type="http://schemas.openxmlformats.org/officeDocument/2006/relationships/video" Target="../media/media20.mp4"/><Relationship Id="rId1" Type="http://schemas.microsoft.com/office/2007/relationships/media" Target="../media/media20.mp4"/><Relationship Id="rId6" Type="http://schemas.openxmlformats.org/officeDocument/2006/relationships/diagramLayout" Target="../diagrams/layout17.xml"/><Relationship Id="rId5" Type="http://schemas.openxmlformats.org/officeDocument/2006/relationships/diagramData" Target="../diagrams/data17.xml"/><Relationship Id="rId10" Type="http://schemas.openxmlformats.org/officeDocument/2006/relationships/image" Target="../media/image55.png"/><Relationship Id="rId4" Type="http://schemas.openxmlformats.org/officeDocument/2006/relationships/image" Target="../media/image17.png"/><Relationship Id="rId9" Type="http://schemas.microsoft.com/office/2007/relationships/diagramDrawing" Target="../diagrams/drawing1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8.xml"/><Relationship Id="rId2" Type="http://schemas.openxmlformats.org/officeDocument/2006/relationships/video" Target="../media/media21.mp4"/><Relationship Id="rId1" Type="http://schemas.microsoft.com/office/2007/relationships/media" Target="../media/media21.mp4"/><Relationship Id="rId6" Type="http://schemas.openxmlformats.org/officeDocument/2006/relationships/diagramLayout" Target="../diagrams/layout18.xml"/><Relationship Id="rId5" Type="http://schemas.openxmlformats.org/officeDocument/2006/relationships/diagramData" Target="../diagrams/data18.xml"/><Relationship Id="rId10" Type="http://schemas.openxmlformats.org/officeDocument/2006/relationships/image" Target="../media/image58.png"/><Relationship Id="rId4" Type="http://schemas.openxmlformats.org/officeDocument/2006/relationships/image" Target="../media/image4.png"/><Relationship Id="rId9" Type="http://schemas.microsoft.com/office/2007/relationships/diagramDrawing" Target="../diagrams/drawing18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9.xml"/><Relationship Id="rId2" Type="http://schemas.openxmlformats.org/officeDocument/2006/relationships/video" Target="../media/media22.mp4"/><Relationship Id="rId1" Type="http://schemas.microsoft.com/office/2007/relationships/media" Target="../media/media22.mp4"/><Relationship Id="rId6" Type="http://schemas.openxmlformats.org/officeDocument/2006/relationships/diagramLayout" Target="../diagrams/layout19.xml"/><Relationship Id="rId5" Type="http://schemas.openxmlformats.org/officeDocument/2006/relationships/diagramData" Target="../diagrams/data19.xml"/><Relationship Id="rId10" Type="http://schemas.openxmlformats.org/officeDocument/2006/relationships/image" Target="../media/image59.png"/><Relationship Id="rId4" Type="http://schemas.openxmlformats.org/officeDocument/2006/relationships/image" Target="../media/image17.png"/><Relationship Id="rId9" Type="http://schemas.microsoft.com/office/2007/relationships/diagramDrawing" Target="../diagrams/drawing19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0.xml"/><Relationship Id="rId2" Type="http://schemas.openxmlformats.org/officeDocument/2006/relationships/video" Target="../media/media23.mp4"/><Relationship Id="rId1" Type="http://schemas.microsoft.com/office/2007/relationships/media" Target="../media/media23.mp4"/><Relationship Id="rId6" Type="http://schemas.openxmlformats.org/officeDocument/2006/relationships/diagramLayout" Target="../diagrams/layout20.xml"/><Relationship Id="rId5" Type="http://schemas.openxmlformats.org/officeDocument/2006/relationships/diagramData" Target="../diagrams/data20.xml"/><Relationship Id="rId10" Type="http://schemas.openxmlformats.org/officeDocument/2006/relationships/image" Target="../media/image60.png"/><Relationship Id="rId4" Type="http://schemas.openxmlformats.org/officeDocument/2006/relationships/image" Target="../media/image17.png"/><Relationship Id="rId9" Type="http://schemas.microsoft.com/office/2007/relationships/diagramDrawing" Target="../diagrams/drawing20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1.xml"/><Relationship Id="rId2" Type="http://schemas.openxmlformats.org/officeDocument/2006/relationships/video" Target="../media/media24.mp4"/><Relationship Id="rId1" Type="http://schemas.microsoft.com/office/2007/relationships/media" Target="../media/media24.mp4"/><Relationship Id="rId6" Type="http://schemas.openxmlformats.org/officeDocument/2006/relationships/diagramLayout" Target="../diagrams/layout21.xml"/><Relationship Id="rId5" Type="http://schemas.openxmlformats.org/officeDocument/2006/relationships/diagramData" Target="../diagrams/data21.xml"/><Relationship Id="rId10" Type="http://schemas.openxmlformats.org/officeDocument/2006/relationships/image" Target="../media/image64.png"/><Relationship Id="rId4" Type="http://schemas.openxmlformats.org/officeDocument/2006/relationships/image" Target="../media/image4.png"/><Relationship Id="rId9" Type="http://schemas.microsoft.com/office/2007/relationships/diagramDrawing" Target="../diagrams/drawing2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3.xml"/><Relationship Id="rId2" Type="http://schemas.openxmlformats.org/officeDocument/2006/relationships/video" Target="../media/media25.mp4"/><Relationship Id="rId1" Type="http://schemas.microsoft.com/office/2007/relationships/media" Target="../media/media25.mp4"/><Relationship Id="rId6" Type="http://schemas.openxmlformats.org/officeDocument/2006/relationships/diagramLayout" Target="../diagrams/layout23.xml"/><Relationship Id="rId5" Type="http://schemas.openxmlformats.org/officeDocument/2006/relationships/diagramData" Target="../diagrams/data23.xml"/><Relationship Id="rId10" Type="http://schemas.openxmlformats.org/officeDocument/2006/relationships/image" Target="../media/image71.png"/><Relationship Id="rId4" Type="http://schemas.openxmlformats.org/officeDocument/2006/relationships/image" Target="../media/image4.png"/><Relationship Id="rId9" Type="http://schemas.microsoft.com/office/2007/relationships/diagramDrawing" Target="../diagrams/drawing2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6.mp4"/><Relationship Id="rId1" Type="http://schemas.microsoft.com/office/2007/relationships/media" Target="../media/media26.mp4"/><Relationship Id="rId6" Type="http://schemas.openxmlformats.org/officeDocument/2006/relationships/image" Target="../media/image73.png"/><Relationship Id="rId5" Type="http://schemas.openxmlformats.org/officeDocument/2006/relationships/image" Target="../media/image72.svg"/><Relationship Id="rId4" Type="http://schemas.openxmlformats.org/officeDocument/2006/relationships/image" Target="../media/image17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4.xml"/><Relationship Id="rId2" Type="http://schemas.openxmlformats.org/officeDocument/2006/relationships/video" Target="../media/media27.mp4"/><Relationship Id="rId1" Type="http://schemas.microsoft.com/office/2007/relationships/media" Target="../media/media27.mp4"/><Relationship Id="rId6" Type="http://schemas.openxmlformats.org/officeDocument/2006/relationships/diagramLayout" Target="../diagrams/layout24.xml"/><Relationship Id="rId5" Type="http://schemas.openxmlformats.org/officeDocument/2006/relationships/diagramData" Target="../diagrams/data24.xml"/><Relationship Id="rId10" Type="http://schemas.openxmlformats.org/officeDocument/2006/relationships/image" Target="../media/image74.png"/><Relationship Id="rId4" Type="http://schemas.openxmlformats.org/officeDocument/2006/relationships/image" Target="../media/image4.png"/><Relationship Id="rId9" Type="http://schemas.microsoft.com/office/2007/relationships/diagramDrawing" Target="../diagrams/drawing24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5.xml"/><Relationship Id="rId2" Type="http://schemas.openxmlformats.org/officeDocument/2006/relationships/video" Target="../media/media28.mp4"/><Relationship Id="rId1" Type="http://schemas.microsoft.com/office/2007/relationships/media" Target="../media/media28.mp4"/><Relationship Id="rId6" Type="http://schemas.openxmlformats.org/officeDocument/2006/relationships/diagramLayout" Target="../diagrams/layout25.xml"/><Relationship Id="rId5" Type="http://schemas.openxmlformats.org/officeDocument/2006/relationships/diagramData" Target="../diagrams/data25.xml"/><Relationship Id="rId10" Type="http://schemas.openxmlformats.org/officeDocument/2006/relationships/image" Target="../media/image79.png"/><Relationship Id="rId4" Type="http://schemas.openxmlformats.org/officeDocument/2006/relationships/image" Target="../media/image17.png"/><Relationship Id="rId9" Type="http://schemas.microsoft.com/office/2007/relationships/diagramDrawing" Target="../diagrams/drawing25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6.xml"/><Relationship Id="rId2" Type="http://schemas.openxmlformats.org/officeDocument/2006/relationships/video" Target="../media/media29.mp4"/><Relationship Id="rId1" Type="http://schemas.microsoft.com/office/2007/relationships/media" Target="../media/media29.mp4"/><Relationship Id="rId6" Type="http://schemas.openxmlformats.org/officeDocument/2006/relationships/diagramLayout" Target="../diagrams/layout26.xml"/><Relationship Id="rId5" Type="http://schemas.openxmlformats.org/officeDocument/2006/relationships/diagramData" Target="../diagrams/data26.xml"/><Relationship Id="rId10" Type="http://schemas.openxmlformats.org/officeDocument/2006/relationships/image" Target="../media/image82.png"/><Relationship Id="rId4" Type="http://schemas.openxmlformats.org/officeDocument/2006/relationships/image" Target="../media/image4.png"/><Relationship Id="rId9" Type="http://schemas.microsoft.com/office/2007/relationships/diagramDrawing" Target="../diagrams/drawing2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0.mp4"/><Relationship Id="rId1" Type="http://schemas.microsoft.com/office/2007/relationships/media" Target="../media/media30.mp4"/><Relationship Id="rId6" Type="http://schemas.openxmlformats.org/officeDocument/2006/relationships/image" Target="../media/image84.png"/><Relationship Id="rId5" Type="http://schemas.openxmlformats.org/officeDocument/2006/relationships/image" Target="../media/image83.svg"/><Relationship Id="rId4" Type="http://schemas.openxmlformats.org/officeDocument/2006/relationships/image" Target="../media/image17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7.xml"/><Relationship Id="rId2" Type="http://schemas.openxmlformats.org/officeDocument/2006/relationships/video" Target="../media/media31.mp4"/><Relationship Id="rId1" Type="http://schemas.microsoft.com/office/2007/relationships/media" Target="../media/media31.mp4"/><Relationship Id="rId6" Type="http://schemas.openxmlformats.org/officeDocument/2006/relationships/diagramLayout" Target="../diagrams/layout27.xml"/><Relationship Id="rId5" Type="http://schemas.openxmlformats.org/officeDocument/2006/relationships/diagramData" Target="../diagrams/data27.xml"/><Relationship Id="rId10" Type="http://schemas.openxmlformats.org/officeDocument/2006/relationships/image" Target="../media/image85.png"/><Relationship Id="rId4" Type="http://schemas.openxmlformats.org/officeDocument/2006/relationships/image" Target="../media/image4.png"/><Relationship Id="rId9" Type="http://schemas.microsoft.com/office/2007/relationships/diagramDrawing" Target="../diagrams/drawing27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8.xml"/><Relationship Id="rId2" Type="http://schemas.openxmlformats.org/officeDocument/2006/relationships/video" Target="../media/media32.mp4"/><Relationship Id="rId1" Type="http://schemas.microsoft.com/office/2007/relationships/media" Target="../media/media32.mp4"/><Relationship Id="rId6" Type="http://schemas.openxmlformats.org/officeDocument/2006/relationships/diagramLayout" Target="../diagrams/layout28.xml"/><Relationship Id="rId5" Type="http://schemas.openxmlformats.org/officeDocument/2006/relationships/diagramData" Target="../diagrams/data28.xml"/><Relationship Id="rId10" Type="http://schemas.openxmlformats.org/officeDocument/2006/relationships/image" Target="../media/image88.png"/><Relationship Id="rId4" Type="http://schemas.openxmlformats.org/officeDocument/2006/relationships/image" Target="../media/image17.png"/><Relationship Id="rId9" Type="http://schemas.microsoft.com/office/2007/relationships/diagramDrawing" Target="../diagrams/drawing28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9.xml"/><Relationship Id="rId2" Type="http://schemas.openxmlformats.org/officeDocument/2006/relationships/video" Target="../media/media33.mp4"/><Relationship Id="rId1" Type="http://schemas.microsoft.com/office/2007/relationships/media" Target="../media/media33.mp4"/><Relationship Id="rId6" Type="http://schemas.openxmlformats.org/officeDocument/2006/relationships/diagramLayout" Target="../diagrams/layout29.xml"/><Relationship Id="rId5" Type="http://schemas.openxmlformats.org/officeDocument/2006/relationships/diagramData" Target="../diagrams/data29.xml"/><Relationship Id="rId10" Type="http://schemas.openxmlformats.org/officeDocument/2006/relationships/image" Target="../media/image89.png"/><Relationship Id="rId4" Type="http://schemas.openxmlformats.org/officeDocument/2006/relationships/image" Target="../media/image4.png"/><Relationship Id="rId9" Type="http://schemas.microsoft.com/office/2007/relationships/diagramDrawing" Target="../diagrams/drawing29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0.xml"/><Relationship Id="rId2" Type="http://schemas.openxmlformats.org/officeDocument/2006/relationships/video" Target="../media/media34.mp4"/><Relationship Id="rId1" Type="http://schemas.microsoft.com/office/2007/relationships/media" Target="../media/media34.mp4"/><Relationship Id="rId6" Type="http://schemas.openxmlformats.org/officeDocument/2006/relationships/diagramLayout" Target="../diagrams/layout30.xml"/><Relationship Id="rId5" Type="http://schemas.openxmlformats.org/officeDocument/2006/relationships/diagramData" Target="../diagrams/data30.xml"/><Relationship Id="rId10" Type="http://schemas.openxmlformats.org/officeDocument/2006/relationships/image" Target="../media/image92.png"/><Relationship Id="rId4" Type="http://schemas.openxmlformats.org/officeDocument/2006/relationships/image" Target="../media/image17.png"/><Relationship Id="rId9" Type="http://schemas.microsoft.com/office/2007/relationships/diagramDrawing" Target="../diagrams/drawing30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1.xml"/><Relationship Id="rId2" Type="http://schemas.openxmlformats.org/officeDocument/2006/relationships/video" Target="../media/media35.mp4"/><Relationship Id="rId1" Type="http://schemas.microsoft.com/office/2007/relationships/media" Target="../media/media35.mp4"/><Relationship Id="rId6" Type="http://schemas.openxmlformats.org/officeDocument/2006/relationships/diagramLayout" Target="../diagrams/layout31.xml"/><Relationship Id="rId5" Type="http://schemas.openxmlformats.org/officeDocument/2006/relationships/diagramData" Target="../diagrams/data31.xml"/><Relationship Id="rId10" Type="http://schemas.openxmlformats.org/officeDocument/2006/relationships/image" Target="../media/image95.png"/><Relationship Id="rId4" Type="http://schemas.openxmlformats.org/officeDocument/2006/relationships/image" Target="../media/image4.png"/><Relationship Id="rId9" Type="http://schemas.microsoft.com/office/2007/relationships/diagramDrawing" Target="../diagrams/drawing31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8.png"/><Relationship Id="rId2" Type="http://schemas.openxmlformats.org/officeDocument/2006/relationships/video" Target="../media/media36.mp4"/><Relationship Id="rId1" Type="http://schemas.microsoft.com/office/2007/relationships/media" Target="../media/media36.mp4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D68F6-CAA9-D2AE-8C08-C20CA31929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60" y="1996522"/>
            <a:ext cx="9347894" cy="2063010"/>
          </a:xfrm>
        </p:spPr>
        <p:txBody>
          <a:bodyPr>
            <a:noAutofit/>
          </a:bodyPr>
          <a:lstStyle/>
          <a:p>
            <a:r>
              <a:rPr lang="en-US" sz="2800" dirty="0"/>
              <a:t>CAREER COUNSELLING</a:t>
            </a:r>
            <a:br>
              <a:rPr lang="en-US" sz="4000" dirty="0"/>
            </a:br>
            <a:r>
              <a:rPr lang="en-US" sz="6000" b="1" dirty="0"/>
              <a:t>MODULE 7</a:t>
            </a:r>
            <a:br>
              <a:rPr lang="en-US" sz="4000" dirty="0"/>
            </a:br>
            <a:r>
              <a:rPr lang="en-US" sz="4000" dirty="0"/>
              <a:t>MANAGING </a:t>
            </a:r>
            <a:r>
              <a:rPr lang="en-US" sz="3900" dirty="0"/>
              <a:t>CAREER CHANGE AND TRANSFORMATION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96129D-A9B0-2295-2410-E773B79CDE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85918" y="4196872"/>
            <a:ext cx="7766936" cy="1096899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YOUTH EMPLOYMENT AND ENTREPRENEURSHIP SKILLS (YEES) PROJECT</a:t>
            </a: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UNDP Timor-Leste</a:t>
            </a: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2023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F38CE6-6EF5-E709-0146-6DEAEE161CD1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8907" y="111544"/>
            <a:ext cx="1186215" cy="11862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4B43444-1F1A-9886-16D9-4A116E2E198F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310593" y="-44827"/>
            <a:ext cx="1694106" cy="16941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239924D-B316-A0B9-236E-6D9DDF903EF4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085973" y="195890"/>
            <a:ext cx="550244" cy="11148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4C98D8A-04D7-069D-762E-B702AD122EF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pic>
        <p:nvPicPr>
          <p:cNvPr id="4" name="Video 6">
            <a:hlinkClick r:id="" action="ppaction://media"/>
            <a:extLst>
              <a:ext uri="{FF2B5EF4-FFF2-40B4-BE49-F238E27FC236}">
                <a16:creationId xmlns:a16="http://schemas.microsoft.com/office/drawing/2014/main" id="{08E24978-942C-3EDF-FD2A-785B366C0A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9858341" y="414569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025504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9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66C9DF2-F70F-0F79-5A0F-1F388563846D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B3D884-AEE5-433F-D0D3-163CB8FB5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388" y="387927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CONTENTS 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75C8ABCA-9954-0DD4-C024-B77DF9762B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2146741"/>
              </p:ext>
            </p:extLst>
          </p:nvPr>
        </p:nvGraphicFramePr>
        <p:xfrm>
          <a:off x="640388" y="1726870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B9BAB429-064F-80E0-1DB2-1BED8CE4F0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24068" y="414569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4866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9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2EEF875-75D2-33A1-005D-11760C1D206A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4AAD069E-FB74-E135-35CC-180D74FD945E}"/>
              </a:ext>
            </a:extLst>
          </p:cNvPr>
          <p:cNvSpPr/>
          <p:nvPr/>
        </p:nvSpPr>
        <p:spPr>
          <a:xfrm>
            <a:off x="243384" y="3974410"/>
            <a:ext cx="2868750" cy="720000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3F92FB8-DE39-B735-D7C2-AFD829B97C12}"/>
              </a:ext>
            </a:extLst>
          </p:cNvPr>
          <p:cNvSpPr/>
          <p:nvPr/>
        </p:nvSpPr>
        <p:spPr>
          <a:xfrm>
            <a:off x="3830137" y="3918907"/>
            <a:ext cx="2868750" cy="720000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EE128EB-E0F5-F00A-A50E-FE247FB1E3F0}"/>
              </a:ext>
            </a:extLst>
          </p:cNvPr>
          <p:cNvSpPr/>
          <p:nvPr/>
        </p:nvSpPr>
        <p:spPr>
          <a:xfrm>
            <a:off x="7071824" y="3869845"/>
            <a:ext cx="2868750" cy="720000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28F8500-1811-F6A1-9C79-A71C6574E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078" y="434109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LEARNING OBJECTIVES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3168B96-61E0-8756-4DB9-5DFE092117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9765751"/>
              </p:ext>
            </p:extLst>
          </p:nvPr>
        </p:nvGraphicFramePr>
        <p:xfrm>
          <a:off x="511078" y="1495962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7F6996FB-88A2-F756-5C71-F8B0EE552D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17946" y="414569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409763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34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F2A89EB-1083-DAA7-24F7-090D5D4BE2CC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1D4BC6-0221-6DEB-5458-2AA19C634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854" y="920667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3700" dirty="0"/>
              <a:t>INTRODUCTION 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DA8579B0-CF33-CF0F-B5BE-2532612C9A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5413500"/>
              </p:ext>
            </p:extLst>
          </p:nvPr>
        </p:nvGraphicFramePr>
        <p:xfrm>
          <a:off x="3723224" y="658894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458A2DFB-70C9-FBEA-C778-E743880A60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32207" y="4235983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0398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8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A6E3DDB-1C43-93F8-F291-855EA4AD61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3952458-2A43-0F93-C401-C1E6639AF4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00" t="38222"/>
          <a:stretch>
            <a:fillRect/>
          </a:stretch>
        </p:blipFill>
        <p:spPr>
          <a:xfrm>
            <a:off x="8968508" y="3755671"/>
            <a:ext cx="3223492" cy="311156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AADEA4-D223-CC19-AC8A-456584FDA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607" y="637309"/>
            <a:ext cx="8596668" cy="1320800"/>
          </a:xfrm>
        </p:spPr>
        <p:txBody>
          <a:bodyPr/>
          <a:lstStyle/>
          <a:p>
            <a:r>
              <a:rPr lang="en-US" dirty="0"/>
              <a:t>WHAT DO YOU WANT?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0B21BF95-FA00-4F7C-7885-29C6688EFA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9635416"/>
              </p:ext>
            </p:extLst>
          </p:nvPr>
        </p:nvGraphicFramePr>
        <p:xfrm>
          <a:off x="889771" y="129770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5" name="Video 3">
            <a:hlinkClick r:id="" action="ppaction://media"/>
            <a:extLst>
              <a:ext uri="{FF2B5EF4-FFF2-40B4-BE49-F238E27FC236}">
                <a16:creationId xmlns:a16="http://schemas.microsoft.com/office/drawing/2014/main" id="{0D2C7256-8AFA-0625-93B5-65E4E29AD3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21875" r="21875"/>
          <a:stretch>
            <a:fillRect/>
          </a:stretch>
        </p:blipFill>
        <p:spPr>
          <a:xfrm>
            <a:off x="9920547" y="109358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579004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7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0D645A5-BAB5-BDA3-0520-C68A8922B7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697"/>
          <a:stretch>
            <a:fillRect/>
          </a:stretch>
        </p:blipFill>
        <p:spPr>
          <a:xfrm>
            <a:off x="-120073" y="0"/>
            <a:ext cx="5050007" cy="6858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52F584A-F4F2-8016-3107-D91C85E7EBF9}"/>
              </a:ext>
            </a:extLst>
          </p:cNvPr>
          <p:cNvPicPr/>
          <p:nvPr/>
        </p:nvPicPr>
        <p:blipFill>
          <a:blip r:embed="rId5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13D273C-0645-C993-C8D8-6C7111E7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Promotion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44AC03F-06E4-81DE-396A-DFFB33DF9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pPr>
              <a:buClr>
                <a:schemeClr val="bg1"/>
              </a:buClr>
            </a:pPr>
            <a:r>
              <a:rPr lang="en-US" sz="1700" dirty="0">
                <a:solidFill>
                  <a:schemeClr val="bg1"/>
                </a:solidFill>
              </a:rPr>
              <a:t>Do you want to earn more money?</a:t>
            </a:r>
          </a:p>
          <a:p>
            <a:pPr>
              <a:buClr>
                <a:schemeClr val="bg1"/>
              </a:buClr>
            </a:pPr>
            <a:r>
              <a:rPr lang="en-US" sz="1700" dirty="0">
                <a:solidFill>
                  <a:schemeClr val="bg1"/>
                </a:solidFill>
              </a:rPr>
              <a:t>Have more responsibilities?</a:t>
            </a:r>
          </a:p>
          <a:p>
            <a:pPr>
              <a:buClr>
                <a:schemeClr val="bg1"/>
              </a:buClr>
            </a:pPr>
            <a:r>
              <a:rPr lang="en-US" sz="1700" dirty="0">
                <a:solidFill>
                  <a:schemeClr val="bg1"/>
                </a:solidFill>
              </a:rPr>
              <a:t>Have higher status quo in your organization? </a:t>
            </a:r>
          </a:p>
          <a:p>
            <a:pPr>
              <a:buClr>
                <a:schemeClr val="bg1"/>
              </a:buClr>
            </a:pPr>
            <a:r>
              <a:rPr lang="en-US" sz="1700" dirty="0">
                <a:solidFill>
                  <a:schemeClr val="bg1"/>
                </a:solidFill>
              </a:rPr>
              <a:t>Are you willing to upskill? Putting more hours in learning to acquire new skills in order to be promoted?</a:t>
            </a:r>
          </a:p>
          <a:p>
            <a:pPr>
              <a:buClr>
                <a:schemeClr val="bg1"/>
              </a:buClr>
            </a:pPr>
            <a:r>
              <a:rPr lang="en-US" sz="1700" dirty="0">
                <a:solidFill>
                  <a:schemeClr val="bg1"/>
                </a:solidFill>
              </a:rPr>
              <a:t>Promotion within the current organization or moving for higher post in other organization </a:t>
            </a:r>
          </a:p>
        </p:txBody>
      </p:sp>
      <p:pic>
        <p:nvPicPr>
          <p:cNvPr id="7" name="Graphic 6" descr="Money">
            <a:extLst>
              <a:ext uri="{FF2B5EF4-FFF2-40B4-BE49-F238E27FC236}">
                <a16:creationId xmlns:a16="http://schemas.microsoft.com/office/drawing/2014/main" id="{29C3EB82-E8E0-BC1D-516C-1D1F4523881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10832" y="978865"/>
            <a:ext cx="4900269" cy="4900269"/>
          </a:xfrm>
          <a:prstGeom prst="rect">
            <a:avLst/>
          </a:prstGeom>
        </p:spPr>
      </p:pic>
      <p:pic>
        <p:nvPicPr>
          <p:cNvPr id="2" name="Video 4">
            <a:hlinkClick r:id="" action="ppaction://media"/>
            <a:extLst>
              <a:ext uri="{FF2B5EF4-FFF2-40B4-BE49-F238E27FC236}">
                <a16:creationId xmlns:a16="http://schemas.microsoft.com/office/drawing/2014/main" id="{92FCDE38-D3A1-71FE-F707-511516788A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9982401" y="196546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854850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5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102389-07BC-EEB1-C8A5-90846EB64D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603EC3A-CDAA-3FF6-9ECB-EA9CF804CA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8F3EB84-562D-8D8D-BB67-37DC63A3E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US" dirty="0"/>
              <a:t>Simplify </a:t>
            </a:r>
          </a:p>
        </p:txBody>
      </p:sp>
      <p:pic>
        <p:nvPicPr>
          <p:cNvPr id="5" name="Graphic 6" descr="Hill scene">
            <a:extLst>
              <a:ext uri="{FF2B5EF4-FFF2-40B4-BE49-F238E27FC236}">
                <a16:creationId xmlns:a16="http://schemas.microsoft.com/office/drawing/2014/main" id="{635189FD-836B-5F19-C198-0813F0029DA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7474" y="2159331"/>
            <a:ext cx="2915973" cy="2915973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A795EF7-3E68-C48D-1C56-19D6DD26E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160" y="1497497"/>
            <a:ext cx="5207839" cy="454386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Do you want more of a relaxed life outside work?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Work with less responsibilities?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Less responsibilities means less pay? 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Do you need less stress and more time?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Are you willing to accept change in your financial situation to achieve this? 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Part time job or work from home?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Going for this option means time is more important to you than money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You will need to change your attitude, lifestyle, spending habits, friends, etc.  </a:t>
            </a:r>
          </a:p>
          <a:p>
            <a:pPr>
              <a:lnSpc>
                <a:spcPct val="90000"/>
              </a:lnSpc>
            </a:pPr>
            <a:endParaRPr lang="en-US" sz="2000" dirty="0"/>
          </a:p>
        </p:txBody>
      </p:sp>
      <p:pic>
        <p:nvPicPr>
          <p:cNvPr id="2" name="Video 4">
            <a:hlinkClick r:id="" action="ppaction://media"/>
            <a:extLst>
              <a:ext uri="{FF2B5EF4-FFF2-40B4-BE49-F238E27FC236}">
                <a16:creationId xmlns:a16="http://schemas.microsoft.com/office/drawing/2014/main" id="{9C776084-F0A7-2ECF-6FF6-16BCFB152E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571805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07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38B56E-789E-8994-2FFF-78B4556A92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E00206-1DA6-DBE5-59B2-6B83E0AC56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9FB118E0-1DCA-54F9-6552-A0EE34F1C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US" dirty="0"/>
              <a:t>Hold-on </a:t>
            </a:r>
          </a:p>
        </p:txBody>
      </p:sp>
      <p:pic>
        <p:nvPicPr>
          <p:cNvPr id="11" name="Graphic 10" descr="Office Worker">
            <a:extLst>
              <a:ext uri="{FF2B5EF4-FFF2-40B4-BE49-F238E27FC236}">
                <a16:creationId xmlns:a16="http://schemas.microsoft.com/office/drawing/2014/main" id="{288DE0D2-069F-6836-46CF-71F036C1E7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7474" y="2159331"/>
            <a:ext cx="2915973" cy="2915973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A2785E3-8A10-17F6-26E3-0FAA17662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160" y="2160589"/>
            <a:ext cx="5207839" cy="3880773"/>
          </a:xfrm>
        </p:spPr>
        <p:txBody>
          <a:bodyPr>
            <a:normAutofit/>
          </a:bodyPr>
          <a:lstStyle/>
          <a:p>
            <a:r>
              <a:rPr lang="en-US" dirty="0"/>
              <a:t>Maintaining status quo, in the same position </a:t>
            </a:r>
          </a:p>
          <a:p>
            <a:r>
              <a:rPr lang="en-US" dirty="0"/>
              <a:t>Staying where you are, with the same employer  </a:t>
            </a:r>
          </a:p>
          <a:p>
            <a:r>
              <a:rPr lang="en-US" dirty="0"/>
              <a:t>Continuing with your current career path </a:t>
            </a:r>
          </a:p>
          <a:p>
            <a:r>
              <a:rPr lang="en-US" dirty="0"/>
              <a:t>Family reasons? Cannot relocate?</a:t>
            </a:r>
          </a:p>
          <a:p>
            <a:r>
              <a:rPr lang="en-US" dirty="0"/>
              <a:t>Age? Too old? About to retire? Health issues? </a:t>
            </a:r>
          </a:p>
          <a:p>
            <a:r>
              <a:rPr lang="en-US" dirty="0"/>
              <a:t>This is only temporary as change is inevitable for young workforce </a:t>
            </a:r>
          </a:p>
        </p:txBody>
      </p:sp>
      <p:pic>
        <p:nvPicPr>
          <p:cNvPr id="2" name="Video 4">
            <a:hlinkClick r:id="" action="ppaction://media"/>
            <a:extLst>
              <a:ext uri="{FF2B5EF4-FFF2-40B4-BE49-F238E27FC236}">
                <a16:creationId xmlns:a16="http://schemas.microsoft.com/office/drawing/2014/main" id="{59D0928E-1C3E-FBEC-161D-6B2C2CEE25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061222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1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971CD1-B155-3848-E922-FE4BC3C23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CD538CC-B43D-BE2E-CA6D-74BFCC3C41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139F3F9C-DC21-201C-E0D8-5C80CEDE4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Change Direction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2CC61BE-DB98-941E-FC40-887E7351D9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7021365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C690570F-61EA-48A0-88C4-3D3F1B1E18B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755618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425491-DF49-1DA8-A790-F7DF6E4EC7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46ED742-3994-6F90-1487-E34AA8AB0B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DF10EB-D972-BB2B-AB87-28541EA4D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8389" y="674255"/>
            <a:ext cx="8596668" cy="1320800"/>
          </a:xfrm>
        </p:spPr>
        <p:txBody>
          <a:bodyPr>
            <a:normAutofit/>
          </a:bodyPr>
          <a:lstStyle/>
          <a:p>
            <a:r>
              <a:rPr lang="en-US" dirty="0"/>
              <a:t>REASONS FOR CAREER CHANGE AND CHANGING EMPLOYERS  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995A1B74-1832-5A70-AE3D-967668E981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7235858"/>
              </p:ext>
            </p:extLst>
          </p:nvPr>
        </p:nvGraphicFramePr>
        <p:xfrm>
          <a:off x="1148918" y="2225243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Video 3">
            <a:hlinkClick r:id="" action="ppaction://media"/>
            <a:extLst>
              <a:ext uri="{FF2B5EF4-FFF2-40B4-BE49-F238E27FC236}">
                <a16:creationId xmlns:a16="http://schemas.microsoft.com/office/drawing/2014/main" id="{AE76AB1A-35A4-1ABD-CEF3-DC6131A5EB3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9987200" y="15635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786752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BCF41D-9D10-950F-E525-A65FFAB711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490ECA2-32A2-83C9-903A-01C91D58F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 dirty="0"/>
              <a:t>Earning more money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A16D916-27E9-C120-C5BB-6CFE61DD48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9465160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32589265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E9CDE6A-51AD-99E0-FDF1-10812CB61CE1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E3A6D-18AA-24DB-286E-1B8067B11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1117596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Following a passion 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25B56FF8-8C17-5345-6BEE-796FD52DA7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7464983"/>
              </p:ext>
            </p:extLst>
          </p:nvPr>
        </p:nvGraphicFramePr>
        <p:xfrm>
          <a:off x="1286933" y="1709057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B4DA8F30-EB73-49F9-BCDC-0A46152B3B7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15358" y="2798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860348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2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B7C8B8-7EC5-C140-C846-280A6C3FD2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3FAC2A-C95F-3B47-EEDF-69ED3E9D6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CD865F5-9C44-1F69-B111-D32FE1272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C9F8821-1342-B6E4-D622-4527219A6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5B36A77-105A-2231-0161-0D4AF9851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D74C6B3-3522-BD3C-C4B9-4F28B2F0A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6C301D1B-23B1-7992-B721-9A4DDEAAE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5725E27E-8565-B9B6-422A-F3268D957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D75E5A-F846-9879-F854-36594E21F6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A6C15227-3277-775E-6012-E404806F1F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E0478F9F-003A-5F80-3D39-92644BCBE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9185BFE-BD36-7C17-5FD4-DF5BF896A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6D15939-7E71-75C8-F247-3CB3C6A38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F39EFC-2BC1-94D7-7696-026AC82ECA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06E619E5-4E06-5D63-0C2B-1DDEA2518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 dirty="0"/>
              <a:t>Improving work-life balance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7A73565C-1078-FF6B-9FF9-616AED9CDA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3865534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8752920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D11ECC6-8551-4768-8DFD-CD41AF420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1"/>
            <a:ext cx="12192000" cy="228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3657592-CA60-4F45-B1A0-88AA77242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5267" y="-8467"/>
            <a:ext cx="4766733" cy="6866467"/>
            <a:chOff x="7425267" y="-8467"/>
            <a:chExt cx="4766733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F47E2B4-7DA9-4312-A1F0-C48388B236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5B274F7-039F-4BFC-AA98-B51B1D6CB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11A31103-C703-46C9-9D26-497A1ACD5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382F955F-FC22-44B8-BDCF-B7758032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1F567692-F087-479A-8931-BD2869C3E4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49B3E4CD-0738-4B9D-A14F-1E8694DDF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4753B851-AD90-4CCD-85D0-65AA6567D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EBF14868-A190-4E21-9522-8977C474C9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BCBB4922-76EE-442B-A649-09873DCE7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84D465BE-7BA8-C857-EBD5-D06318A89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765972"/>
            <a:ext cx="8596668" cy="1320800"/>
          </a:xfrm>
        </p:spPr>
        <p:txBody>
          <a:bodyPr anchor="ctr">
            <a:normAutofit/>
          </a:bodyPr>
          <a:lstStyle/>
          <a:p>
            <a:r>
              <a:rPr lang="en-US" sz="4400">
                <a:solidFill>
                  <a:schemeClr val="bg1"/>
                </a:solidFill>
              </a:rPr>
              <a:t>Working with a new leadership </a:t>
            </a: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E2EB503-A017-4457-A105-53638C97D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945E12-BF9C-757C-F6F5-C1E94D90395A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graphicFrame>
        <p:nvGraphicFramePr>
          <p:cNvPr id="2" name="Content Placeholder 2">
            <a:extLst>
              <a:ext uri="{FF2B5EF4-FFF2-40B4-BE49-F238E27FC236}">
                <a16:creationId xmlns:a16="http://schemas.microsoft.com/office/drawing/2014/main" id="{FEA3D6F8-7662-5F76-A0EB-6AAD2D5D8C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3464360"/>
              </p:ext>
            </p:extLst>
          </p:nvPr>
        </p:nvGraphicFramePr>
        <p:xfrm>
          <a:off x="642938" y="642938"/>
          <a:ext cx="10906125" cy="3286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C23C4CB7-9958-9622-C292-29D65262FD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28783" y="415766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574945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9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D12230-F895-D336-0F3F-35ACBC00AA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3CC0A6-6226-9B4C-8EB7-5D0585A11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CEEFF22-D13C-3F5A-338B-6E86DE15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6ACC027-A138-2293-E2BD-68FBD548CA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520ECE7-F506-08C8-6D73-9C477D7F2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E57B5F2B-924E-CCE0-4127-877931C04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571A0AB-7695-AEAE-CB25-E73D9EA4DC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C10B0A24-17BC-DD6A-B4B5-80A29A22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0B1D4D-AC0D-7A3C-370D-CFFEC9059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5FD773B6-B0B0-87DC-CBB8-2E7BD556E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CA23A1BD-7EF5-1BEE-9CA9-3B2064D66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9562A8F-CCC1-AA82-EF86-60D5BC024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9E705E6F-9CA0-9582-2594-434188156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EAD8B8-8089-CFE2-B650-663A46815B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657A4D9D-C747-8CEA-75CA-FB7E87BEB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 dirty="0"/>
              <a:t>Making a difference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6BA0B6A-7769-1D94-F6D9-2E71A9C9FB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401293"/>
              </p:ext>
            </p:extLst>
          </p:nvPr>
        </p:nvGraphicFramePr>
        <p:xfrm>
          <a:off x="3832338" y="630526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5B9E14A4-3C6C-5F0E-5CF3-933442E0813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988987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3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72DB6F-B5C8-3072-615E-A91D234085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A8EA5CA-CDCA-7142-2B91-2088E5043BA6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141636-871C-BA11-A7CA-1C455EA37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Learning new challenges and new skills 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49C2A38F-5B21-2282-92B2-3A0B7B32CF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0245958"/>
              </p:ext>
            </p:extLst>
          </p:nvPr>
        </p:nvGraphicFramePr>
        <p:xfrm>
          <a:off x="677334" y="1486334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88F35EFF-4BC0-6AF7-E168-18DCCC1679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9913759" y="414569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550348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7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D29398-0CD2-9F45-8212-EAAFA2F460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9A20280-2CB5-D9B7-6741-8C330842E259}"/>
              </a:ext>
            </a:extLst>
          </p:cNvPr>
          <p:cNvPicPr/>
          <p:nvPr/>
        </p:nvPicPr>
        <p:blipFill>
          <a:blip r:embed="rId2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A2AA50A0-0F23-4DFE-15F0-8317957BB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515" y="868217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Finding new challenges 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61246BCF-E4E5-509A-0F35-7AE6460065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7310592"/>
              </p:ext>
            </p:extLst>
          </p:nvPr>
        </p:nvGraphicFramePr>
        <p:xfrm>
          <a:off x="723515" y="1283525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1044778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22DB47-E9BC-71B7-AF94-6535C96DA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826974C-519E-F689-4034-3B4161D0E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F28B3F-1EE9-AF50-F19B-7FFCF329C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529EF58-1B45-2CE0-BD22-E327DB21F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FFC9000-3852-ECD9-9648-C71454E43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73EF9C76-1438-01CD-922C-026A504CE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45C5C138-E20F-22B7-56AD-0E89663BC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B72C0A30-D2F5-A7B2-DCAB-63CA769F1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6757CF73-8753-BE56-B174-E15903C18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61823A13-AA3F-AFA1-7E7A-749084906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7490EBF3-95D0-0375-001F-4B5FB3AB1D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8FE36860-F156-D89A-F683-A298924C2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68FD15-378B-ED06-5B11-3F95891FB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F2CCDA-89E6-BD71-89F4-78590B3143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53F9775A-6944-A2EA-7CF3-B2FE24A67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 dirty="0"/>
              <a:t>Focusing on a Secondary Interest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813EF5F5-A962-C978-2319-FE04D80390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0068886"/>
              </p:ext>
            </p:extLst>
          </p:nvPr>
        </p:nvGraphicFramePr>
        <p:xfrm>
          <a:off x="4427635" y="704514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C3D3A42C-BE96-0EFA-7232-EA1D26F41F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29524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58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43394D-3EFE-76C9-5DC2-C4A22EE3CF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FD48C57-0459-E371-1BFB-6EE18B262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DAD86132-ADC0-337B-2953-DA2C2CCD1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3858F765-889B-C86C-0331-160D4EF5C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D15854E-70F5-802D-83F1-DE934AC06F00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59D45B-B617-50BB-8245-BD7668F72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 fontScale="90000"/>
          </a:bodyPr>
          <a:lstStyle/>
          <a:p>
            <a:r>
              <a:rPr lang="en-US" dirty="0"/>
              <a:t>Other Reasons for Career Change and Changing Employers  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081ED155-122E-3330-7A51-E73378A37F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7460544"/>
              </p:ext>
            </p:extLst>
          </p:nvPr>
        </p:nvGraphicFramePr>
        <p:xfrm>
          <a:off x="1139152" y="1826371"/>
          <a:ext cx="8623300" cy="42594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43152A2F-83BA-CD6D-83B2-03EEEF50F1A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9910233" y="419100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552851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424413-0DA8-03F6-DBED-A67366D5E4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F5CF437-BF4F-68E0-6722-4A4180D7A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A9F1442-733A-ECE2-4868-D92AF7998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C28249B-9D4B-CDBF-F646-3382E85B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6CCE050-F4D2-2382-CE12-E5C40A810A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4C651E05-7B9B-DD63-3B11-DA46D1E75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9E43D85-9759-2EB5-A339-DA8CFA2FB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EB84B4C9-4D8E-B042-870F-B482C3D5E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0F3935D0-A6C6-E6E6-23FF-9DF69CC0F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90A96638-CA6E-02C0-9738-76C5B234F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65FDF0F0-83EE-A4A1-29C0-EA912B803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5C3FB07E-DF4D-A5AA-432D-21475E245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38D09E46-19F1-528B-19F0-18A667D6C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FB728E-B0AE-7290-0E78-CB4BB1C81D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0F983ECD-7520-4A13-1197-EF1566825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 dirty="0"/>
              <a:t>Career growth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A0C48B9-7FD6-6632-190D-610CBA8F43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4891237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24383919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83946E-0D66-2215-EFD1-75C129FFEA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6E80C0-0577-173A-7C63-340BA5E8C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B431C87B-9E02-9C95-651E-05686895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45790111-57FD-9D45-7689-59D2A712B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E114D81-8C92-F48C-A23D-8C520CF75379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C640C0-63A9-3574-990B-23101D9B2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461" y="1001531"/>
            <a:ext cx="8596668" cy="1320800"/>
          </a:xfrm>
        </p:spPr>
        <p:txBody>
          <a:bodyPr>
            <a:normAutofit/>
          </a:bodyPr>
          <a:lstStyle/>
          <a:p>
            <a:r>
              <a:rPr lang="en-US" dirty="0"/>
              <a:t>Thinking that your job has changed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A5009-D4B5-8C1E-5A62-34A2D7574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596" y="1930400"/>
            <a:ext cx="6463367" cy="3880773"/>
          </a:xfrm>
        </p:spPr>
        <p:txBody>
          <a:bodyPr>
            <a:normAutofit/>
          </a:bodyPr>
          <a:lstStyle/>
          <a:p>
            <a:r>
              <a:rPr lang="en-US" sz="2200" dirty="0"/>
              <a:t>When you first start a job, the employer lays out all your benefits, perks and responsibilities. </a:t>
            </a:r>
          </a:p>
          <a:p>
            <a:r>
              <a:rPr lang="en-US" sz="2200" dirty="0"/>
              <a:t>As your company evolves, you may realize that your job looks quite different from when you first started. </a:t>
            </a:r>
          </a:p>
          <a:p>
            <a:r>
              <a:rPr lang="en-US" sz="2200" dirty="0"/>
              <a:t>This could mean that some of your perks have been reduced or that you're doing work you didn't apply to do.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77DC75-5B1D-5B35-0F4A-A080F88222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70" t="34344"/>
          <a:stretch>
            <a:fillRect/>
          </a:stretch>
        </p:blipFill>
        <p:spPr>
          <a:xfrm>
            <a:off x="7110017" y="2133599"/>
            <a:ext cx="5246255" cy="4502727"/>
          </a:xfrm>
          <a:prstGeom prst="rect">
            <a:avLst/>
          </a:prstGeom>
        </p:spPr>
      </p:pic>
      <p:pic>
        <p:nvPicPr>
          <p:cNvPr id="4" name="Video 4">
            <a:hlinkClick r:id="" action="ppaction://media"/>
            <a:extLst>
              <a:ext uri="{FF2B5EF4-FFF2-40B4-BE49-F238E27FC236}">
                <a16:creationId xmlns:a16="http://schemas.microsoft.com/office/drawing/2014/main" id="{6845909C-EB8B-638D-A56B-78E34DD492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9745864" y="264931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548396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8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2B250B-B773-9620-3AD5-D29BD153A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64CFB2-48ED-C92A-BAC9-4DADE73F87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35493D-4444-9CAF-80FF-3D9D4E668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US" dirty="0"/>
              <a:t>Wanting a clear company vision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33775-87D4-2909-6267-CCAC0DF8C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90"/>
            <a:ext cx="5220430" cy="3701270"/>
          </a:xfrm>
        </p:spPr>
        <p:txBody>
          <a:bodyPr>
            <a:normAutofit/>
          </a:bodyPr>
          <a:lstStyle/>
          <a:p>
            <a:r>
              <a:rPr lang="en-US"/>
              <a:t>A central part of finding a meaningful job is working for a company with a clear vision. </a:t>
            </a:r>
          </a:p>
          <a:p>
            <a:r>
              <a:rPr lang="en-US"/>
              <a:t>If your employer's goals and mission statement are unclear, you may feel interested in finding a company with clearer values. </a:t>
            </a:r>
          </a:p>
          <a:p>
            <a:r>
              <a:rPr lang="en-US"/>
              <a:t>This way, you can better understand how your contributions are helping the company meet its larger goals. </a:t>
            </a:r>
          </a:p>
        </p:txBody>
      </p:sp>
      <p:pic>
        <p:nvPicPr>
          <p:cNvPr id="5" name="Graphic 4" descr="Hierarchy">
            <a:extLst>
              <a:ext uri="{FF2B5EF4-FFF2-40B4-BE49-F238E27FC236}">
                <a16:creationId xmlns:a16="http://schemas.microsoft.com/office/drawing/2014/main" id="{8B47A80D-CB74-BFB4-3D9F-1F7ED54175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87417" y="2159000"/>
            <a:ext cx="3145536" cy="3145536"/>
          </a:xfrm>
          <a:prstGeom prst="rect">
            <a:avLst/>
          </a:prstGeom>
        </p:spPr>
      </p:pic>
      <p:pic>
        <p:nvPicPr>
          <p:cNvPr id="6" name="Video 4">
            <a:hlinkClick r:id="" action="ppaction://media"/>
            <a:extLst>
              <a:ext uri="{FF2B5EF4-FFF2-40B4-BE49-F238E27FC236}">
                <a16:creationId xmlns:a16="http://schemas.microsoft.com/office/drawing/2014/main" id="{2A45C80E-6F20-5BA5-7E23-36E06EFABD2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097500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5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 on document with pen">
            <a:extLst>
              <a:ext uri="{FF2B5EF4-FFF2-40B4-BE49-F238E27FC236}">
                <a16:creationId xmlns:a16="http://schemas.microsoft.com/office/drawing/2014/main" id="{7366DCB0-1456-8879-4E36-6395EB30E49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091" t="5643" b="17748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BBFBD429-C7AA-4D85-BEBF-26ECE2DBA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9CEEF0-7547-4FA2-93BD-0B8C799DD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89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A02E860-D290-48CF-9C38-BC8EB8854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BF60179-3A15-468E-86D0-1C2FFD504B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ectangle 23">
            <a:extLst>
              <a:ext uri="{FF2B5EF4-FFF2-40B4-BE49-F238E27FC236}">
                <a16:creationId xmlns:a16="http://schemas.microsoft.com/office/drawing/2014/main" id="{87ED294B-4D40-44B4-86E7-F23C0468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D4692FD-4AD2-7ACB-6343-343AEE3DB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 anchor="t">
            <a:normAutofit/>
          </a:bodyPr>
          <a:lstStyle/>
          <a:p>
            <a:r>
              <a:rPr lang="en-US"/>
              <a:t>Company financial sustainability </a:t>
            </a:r>
          </a:p>
        </p:txBody>
      </p:sp>
      <p:sp>
        <p:nvSpPr>
          <p:cNvPr id="22" name="Rectangle 25">
            <a:extLst>
              <a:ext uri="{FF2B5EF4-FFF2-40B4-BE49-F238E27FC236}">
                <a16:creationId xmlns:a16="http://schemas.microsoft.com/office/drawing/2014/main" id="{55D78701-1D8D-45A3-9B44-A94C33462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B8C595DB-254F-4E8B-9C0D-648B3FF1B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64FD91D-EDA1-5193-007E-D3DAA06FC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59000"/>
            <a:ext cx="6487955" cy="3882362"/>
          </a:xfrm>
        </p:spPr>
        <p:txBody>
          <a:bodyPr>
            <a:normAutofit/>
          </a:bodyPr>
          <a:lstStyle/>
          <a:p>
            <a:r>
              <a:rPr lang="en-US"/>
              <a:t>Things like budget cuts and limited resources can be challenging to work with. </a:t>
            </a:r>
          </a:p>
          <a:p>
            <a:r>
              <a:rPr lang="en-US"/>
              <a:t>As your company experiences financial hardships, you may feel less secure in your role. </a:t>
            </a:r>
          </a:p>
          <a:p>
            <a:r>
              <a:rPr lang="en-US"/>
              <a:t>Finding a job that offers fair wages, room to grow, learning opportunities and regular pay increases can help you feel more confident that your company is doing well financially.  </a:t>
            </a:r>
          </a:p>
        </p:txBody>
      </p:sp>
      <p:sp>
        <p:nvSpPr>
          <p:cNvPr id="26" name="Rectangle 27">
            <a:extLst>
              <a:ext uri="{FF2B5EF4-FFF2-40B4-BE49-F238E27FC236}">
                <a16:creationId xmlns:a16="http://schemas.microsoft.com/office/drawing/2014/main" id="{2E000235-D5DF-4D2F-AECA-3814821B5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" name="Rectangle 28">
            <a:extLst>
              <a:ext uri="{FF2B5EF4-FFF2-40B4-BE49-F238E27FC236}">
                <a16:creationId xmlns:a16="http://schemas.microsoft.com/office/drawing/2014/main" id="{D7CE0E87-2C2C-4907-BBE3-D24D86C42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FF0BC47-4F6D-4430-8C11-E1566CBF6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5B73C5C4-3778-4E76-9467-8B46C9F91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BC5936-F73F-95D3-5705-C633A71A8452}"/>
              </a:ext>
            </a:extLst>
          </p:cNvPr>
          <p:cNvPicPr/>
          <p:nvPr/>
        </p:nvPicPr>
        <p:blipFill>
          <a:blip r:embed="rId5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pic>
        <p:nvPicPr>
          <p:cNvPr id="4" name="Video 4">
            <a:hlinkClick r:id="" action="ppaction://media"/>
            <a:extLst>
              <a:ext uri="{FF2B5EF4-FFF2-40B4-BE49-F238E27FC236}">
                <a16:creationId xmlns:a16="http://schemas.microsoft.com/office/drawing/2014/main" id="{61EA5CB7-8D70-B8DA-124B-BFCE93A815E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9998337" y="414569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69314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4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D9E8D1-FD0C-F615-0674-4D3A889842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CA50AD-D7DB-0017-BEBC-AC8619689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AF31DAA-BFE0-BC83-C16C-8F6851169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5FBE563-1364-7065-367C-C6070DCD68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EC60D4F-BE67-2512-7393-9FB83656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AA9C7CEA-BF19-7101-C420-C30156F51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C5A9F02-0707-365E-38D1-0D550C88A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C5A975C4-9526-2D10-C502-94D381864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D551533F-699F-BAA0-1075-A0CD652E4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E7B4471D-5C8E-38B4-E329-5AF717F257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EBD1AD8D-43E9-039B-65F5-4ACBFF287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91105895-F094-D845-01D1-A7D8CBB9E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EF7CAA3-DDDC-1031-7649-B14271707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2E0FF2-C220-19C9-71BE-50A4669DBF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C0E77A2A-06BD-D84B-AF0F-761D7A804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100" dirty="0"/>
              <a:t>Wanting more independence 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4003F956-C3B4-C031-3FA6-727EE642A1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8280836"/>
              </p:ext>
            </p:extLst>
          </p:nvPr>
        </p:nvGraphicFramePr>
        <p:xfrm>
          <a:off x="4449204" y="295564"/>
          <a:ext cx="5520803" cy="6160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74F6DACD-C2AD-4587-E41C-004B9715A87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556226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98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268F30-FD3A-5200-3A24-1EBCF6041B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890716-75A1-DE0C-203C-24DA0B15D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8D93991F-AA50-96FD-E329-564487543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C86ACF46-5B57-8BCA-A361-DBE8182D5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5D02603-0CD4-52A2-0BAF-EE9698C796A0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F8E6CC-F558-692A-4E84-5D08F2E4F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Recognition and motivation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AD179462-AEFA-CA89-C22A-1E437714C7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9357499"/>
              </p:ext>
            </p:extLst>
          </p:nvPr>
        </p:nvGraphicFramePr>
        <p:xfrm>
          <a:off x="982133" y="1709057"/>
          <a:ext cx="8703733" cy="3917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Video 3">
            <a:hlinkClick r:id="" action="ppaction://media"/>
            <a:extLst>
              <a:ext uri="{FF2B5EF4-FFF2-40B4-BE49-F238E27FC236}">
                <a16:creationId xmlns:a16="http://schemas.microsoft.com/office/drawing/2014/main" id="{732AD5F1-77C7-DEC4-1873-02D1E2E47B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9910233" y="4224111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199756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2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E74AF1-0D41-4275-CB94-3646FFCA8A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D9BD5A-02C1-E057-988D-83A650D298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FE3810E1-90E2-6553-2BAA-ED63B7748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598" y="609600"/>
            <a:ext cx="8596668" cy="13208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HOW TO CHANGE YOUR CAREER?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A4FBDEAE-93A5-1EB4-8FFC-44006E8A8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3675657"/>
              </p:ext>
            </p:extLst>
          </p:nvPr>
        </p:nvGraphicFramePr>
        <p:xfrm>
          <a:off x="1056554" y="2012806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A4CED229-AF7C-8776-1B65-F9C09DFA99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83003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75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BF6C07-9071-AAB7-60BF-5FFDF9A05D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D11ECC6-8551-4768-8DFD-CD41AF420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7334" y="4572001"/>
            <a:ext cx="12192000" cy="228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3657592-CA60-4F45-B1A0-88AA77242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2601" y="-8467"/>
            <a:ext cx="4766733" cy="6866467"/>
            <a:chOff x="7425267" y="-8467"/>
            <a:chExt cx="4766733" cy="68664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F47E2B4-7DA9-4312-A1F0-C48388B236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5B274F7-039F-4BFC-AA98-B51B1D6CB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 23">
              <a:extLst>
                <a:ext uri="{FF2B5EF4-FFF2-40B4-BE49-F238E27FC236}">
                  <a16:creationId xmlns:a16="http://schemas.microsoft.com/office/drawing/2014/main" id="{11A31103-C703-46C9-9D26-497A1ACD5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5">
              <a:extLst>
                <a:ext uri="{FF2B5EF4-FFF2-40B4-BE49-F238E27FC236}">
                  <a16:creationId xmlns:a16="http://schemas.microsoft.com/office/drawing/2014/main" id="{382F955F-FC22-44B8-BDCF-B7758032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1F567692-F087-479A-8931-BD2869C3E4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1" name="Rectangle 27">
              <a:extLst>
                <a:ext uri="{FF2B5EF4-FFF2-40B4-BE49-F238E27FC236}">
                  <a16:creationId xmlns:a16="http://schemas.microsoft.com/office/drawing/2014/main" id="{49B3E4CD-0738-4B9D-A14F-1E8694DDF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" name="Rectangle 28">
              <a:extLst>
                <a:ext uri="{FF2B5EF4-FFF2-40B4-BE49-F238E27FC236}">
                  <a16:creationId xmlns:a16="http://schemas.microsoft.com/office/drawing/2014/main" id="{4753B851-AD90-4CCD-85D0-65AA6567D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9">
              <a:extLst>
                <a:ext uri="{FF2B5EF4-FFF2-40B4-BE49-F238E27FC236}">
                  <a16:creationId xmlns:a16="http://schemas.microsoft.com/office/drawing/2014/main" id="{EBF14868-A190-4E21-9522-8977C474C9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BCBB4922-76EE-442B-A649-09873DCE7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7" name="Title 1">
            <a:extLst>
              <a:ext uri="{FF2B5EF4-FFF2-40B4-BE49-F238E27FC236}">
                <a16:creationId xmlns:a16="http://schemas.microsoft.com/office/drawing/2014/main" id="{EEAC1320-7FCB-A302-2B07-15D675D81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4668" y="4765972"/>
            <a:ext cx="8596668" cy="1320800"/>
          </a:xfrm>
        </p:spPr>
        <p:txBody>
          <a:bodyPr anchor="ctr">
            <a:normAutofit/>
          </a:bodyPr>
          <a:lstStyle/>
          <a:p>
            <a:r>
              <a:rPr lang="en-US" sz="4400">
                <a:solidFill>
                  <a:schemeClr val="bg1"/>
                </a:solidFill>
              </a:rPr>
              <a:t>Assess your current situation </a:t>
            </a: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E2EB503-A017-4457-A105-53638C97D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7334" y="1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4A6804-E301-D289-F7E1-035BB21813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545028F7-9A15-8DBD-017A-D735088AF2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4005504"/>
              </p:ext>
            </p:extLst>
          </p:nvPr>
        </p:nvGraphicFramePr>
        <p:xfrm>
          <a:off x="642938" y="642938"/>
          <a:ext cx="10906125" cy="3286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4211F20B-E366-9FA2-A820-7E7290DF4B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706425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1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AB01A3-3783-64FD-6602-24229CEB79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83A9A9-7210-5108-6505-E720A00D7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5DB5C78A-2E85-65D3-3348-39074408B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E6D8E240-2BB7-25CE-4E69-24F203950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CBD4D90-B9BF-C672-5F9A-D53BE1E0EC46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B0E016EE-2B12-7957-559E-9C9971234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Evaluate your interests and skills 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9E8691B5-1E56-B7DA-777E-78076411E7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9885548"/>
              </p:ext>
            </p:extLst>
          </p:nvPr>
        </p:nvGraphicFramePr>
        <p:xfrm>
          <a:off x="1286935" y="1403927"/>
          <a:ext cx="8494374" cy="46366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9D8FB7FE-4A83-B15D-9D39-CE158FDF5C2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9910233" y="414569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214592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18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695FA9-CC82-14A3-00B1-E66CF04AAC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1B3AA86F-A061-D79B-01BA-33B03F8F1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 dirty="0"/>
              <a:t>Do your research 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CF02923A-AE88-C8BE-24C1-A505A0AF2A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383206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05673056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CAAC5E-4CB6-CD33-07A1-CAE58E8C08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0DD613-F474-AFA0-AC2B-D1373A00A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85499102-82BF-B17B-6658-0EF044268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786988-386A-392C-C474-F01BE5AE7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128EEDC-B648-ABBE-9B6D-EBEA9247A17A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2F682CC-0645-FF19-38AB-67A32D4F8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Find potential job openings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74C246D-F4CA-7D77-FD58-32D8AFDEB5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584532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1A79A9D1-DE78-5D9D-3682-8BDC93B30C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9780814" y="294086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951528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8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404C71-A56E-7902-21C6-73D380523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A17A1A8-0557-E103-018C-41D7895808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995E2F9E-C72C-645C-CF67-B974E8948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838" y="522460"/>
            <a:ext cx="3729076" cy="1320800"/>
          </a:xfrm>
        </p:spPr>
        <p:txBody>
          <a:bodyPr anchor="ctr">
            <a:normAutofit/>
          </a:bodyPr>
          <a:lstStyle/>
          <a:p>
            <a:r>
              <a:rPr lang="en-US" dirty="0"/>
              <a:t>Make plans and strategies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3DA0A97-D13B-D40A-B49B-6778A494A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7821" y="2058989"/>
            <a:ext cx="3720916" cy="3560733"/>
          </a:xfrm>
        </p:spPr>
        <p:txBody>
          <a:bodyPr>
            <a:normAutofit/>
          </a:bodyPr>
          <a:lstStyle/>
          <a:p>
            <a:r>
              <a:rPr lang="en-US" dirty="0"/>
              <a:t>Once you've decided to make a career change, it's important to have a plan. </a:t>
            </a:r>
          </a:p>
          <a:p>
            <a:r>
              <a:rPr lang="en-US" dirty="0"/>
              <a:t>Determine the steps necessary for your transition. </a:t>
            </a:r>
          </a:p>
          <a:p>
            <a:r>
              <a:rPr lang="en-US" dirty="0"/>
              <a:t>This may include updating your resume, networking, and taking steps to improve your skills. </a:t>
            </a:r>
          </a:p>
        </p:txBody>
      </p:sp>
      <p:pic>
        <p:nvPicPr>
          <p:cNvPr id="9" name="Graphic 8" descr="Workflow">
            <a:extLst>
              <a:ext uri="{FF2B5EF4-FFF2-40B4-BE49-F238E27FC236}">
                <a16:creationId xmlns:a16="http://schemas.microsoft.com/office/drawing/2014/main" id="{5607BA1C-EAC5-7C48-4E9C-4712D9918DC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11417" y="1182860"/>
            <a:ext cx="4602747" cy="4602747"/>
          </a:xfrm>
          <a:prstGeom prst="rect">
            <a:avLst/>
          </a:prstGeom>
        </p:spPr>
      </p:pic>
      <p:pic>
        <p:nvPicPr>
          <p:cNvPr id="2" name="Video 4">
            <a:hlinkClick r:id="" action="ppaction://media"/>
            <a:extLst>
              <a:ext uri="{FF2B5EF4-FFF2-40B4-BE49-F238E27FC236}">
                <a16:creationId xmlns:a16="http://schemas.microsoft.com/office/drawing/2014/main" id="{56AB2ADA-B814-3EC2-CF0F-AF2D2C6BA0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730523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4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9C5E12-BF5F-CCFF-B3EA-AD02C8D1B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98B8AE-6412-5DD3-7CA2-1FC64A973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8D879ED4-E1AF-9BE8-99BC-24A4E8D5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9D7DCA9-B1DA-19B3-0317-536F6D9E4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1DA1D01-C492-8E21-E5C2-5E250332339C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C8E0484D-1785-297A-C671-43647D5F8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Prepare for challenges 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A99231C5-3666-4B07-653C-071C856831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796355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FE25A4B2-D137-D523-DFE5-10394674C1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70494" y="130628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530310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0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178DA3-1FE8-97D7-5875-7E5F68E74D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F0931-44EE-71F4-27BD-4B515AEA8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8D8CB31-2887-F0E5-349B-AD22BAE7C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5912A1F-CBCF-C2D3-C2AE-0D92FFA8A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D4C18AA-AC76-E9CC-01A2-73206865D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EF43A815-716E-FA0C-9DDD-045378F7F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BEF646C-0602-EC25-54F1-7E5F2BB5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C02BD5BA-795F-9BB5-F2A0-08349FC1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7FA530A7-7D6F-A4F7-6B49-54FA05A3D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BB1609D4-F470-1DB1-1D7C-D91272A5F2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714F837C-F0F4-1618-5EE1-856FEC0E96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1019A20E-EA4A-0DEC-5C4B-CD794CF02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F24B4575-E2D7-215C-EADF-E8ABBFF6E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CD4766-096F-1F28-2C0B-0F997D7F59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AF170D5D-27F1-FE14-7C2E-9C127D6B3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 dirty="0"/>
              <a:t>Track your progress 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E270C277-F548-85BF-F056-6DF075880B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2942541"/>
              </p:ext>
            </p:extLst>
          </p:nvPr>
        </p:nvGraphicFramePr>
        <p:xfrm>
          <a:off x="3971136" y="82914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7B8DE4EC-2CC8-101B-D69A-D469BAA477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981086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1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09BEB1-2A20-4ABF-8B21-B9D9EA7D8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4B1AB2-BD3A-D4ED-4126-32544FF8D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194A5DBB-7DB3-591D-CED6-CBCD873D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1B9EA849-97A5-1F2E-92F4-EAED6045E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F7FCE81-40FF-A505-C3E4-FE2DB06515B7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EBD4357-6F7D-2DFE-C3B1-A9C979812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Seek support 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1DA33A5A-9656-A055-3062-01CB811D57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0680627"/>
              </p:ext>
            </p:extLst>
          </p:nvPr>
        </p:nvGraphicFramePr>
        <p:xfrm>
          <a:off x="1286933" y="1440873"/>
          <a:ext cx="8522085" cy="4601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560D641F-A965-4452-0947-C6C81B7766D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9910233" y="414569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385667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1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E0016A-3C76-1D24-73DB-39D48B70F5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1364D08-840C-F0BD-75CB-4CC13CE7DC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176D4F8-E2FE-4BA4-8691-286BA9DBF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328" y="637309"/>
            <a:ext cx="3729076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TIPS FOR SUCCESSFUL CAREER SHIFT 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AE11293-25E6-CBFC-9756-CFBD76953B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749" y="2188298"/>
            <a:ext cx="3720916" cy="3560733"/>
          </a:xfrm>
        </p:spPr>
        <p:txBody>
          <a:bodyPr>
            <a:normAutofit/>
          </a:bodyPr>
          <a:lstStyle/>
          <a:p>
            <a:r>
              <a:rPr lang="en-US" dirty="0"/>
              <a:t>Get advice from professionals </a:t>
            </a:r>
          </a:p>
          <a:p>
            <a:r>
              <a:rPr lang="en-US" dirty="0"/>
              <a:t>Evaluate what you want in new career </a:t>
            </a:r>
          </a:p>
          <a:p>
            <a:r>
              <a:rPr lang="en-US" dirty="0"/>
              <a:t>Take classes and workshops for more knowledge and experience </a:t>
            </a:r>
          </a:p>
          <a:p>
            <a:r>
              <a:rPr lang="en-US" dirty="0"/>
              <a:t>Network with people in your desired field </a:t>
            </a:r>
          </a:p>
          <a:p>
            <a:r>
              <a:rPr lang="en-US" dirty="0"/>
              <a:t>Invest in your education and professional development </a:t>
            </a:r>
          </a:p>
        </p:txBody>
      </p:sp>
      <p:pic>
        <p:nvPicPr>
          <p:cNvPr id="12" name="Graphic 11" descr="Briefcase">
            <a:extLst>
              <a:ext uri="{FF2B5EF4-FFF2-40B4-BE49-F238E27FC236}">
                <a16:creationId xmlns:a16="http://schemas.microsoft.com/office/drawing/2014/main" id="{C3FE3FC4-E5E8-13F3-D1A9-C831AE659D3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06617" y="903069"/>
            <a:ext cx="4602747" cy="4602747"/>
          </a:xfrm>
          <a:prstGeom prst="rect">
            <a:avLst/>
          </a:prstGeom>
        </p:spPr>
      </p:pic>
      <p:pic>
        <p:nvPicPr>
          <p:cNvPr id="2" name="Video 4">
            <a:hlinkClick r:id="" action="ppaction://media"/>
            <a:extLst>
              <a:ext uri="{FF2B5EF4-FFF2-40B4-BE49-F238E27FC236}">
                <a16:creationId xmlns:a16="http://schemas.microsoft.com/office/drawing/2014/main" id="{99977244-4633-25A9-1206-20834CE42D8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60751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40B4B0-BA53-E40B-77C5-754E3E6035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233519-F3ED-7931-8A69-8ADAA80D6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26D35EC5-0331-D80B-801C-73CED9503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9E9D7CC7-AA8D-9FBF-5D91-D76C20E59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94122FA-4351-CDFC-5948-B7E4067B7010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34A1225-767C-3487-515D-22FD69C2D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Get advice from professionals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D22D1BB-0EEE-9245-3445-8BC8E10376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8996170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5C8C1790-AF1D-6735-B01A-C4843ECB06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9876366" y="414569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883892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43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A0C8E0-3826-F1BD-E5A9-53499E964A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E3BB5A-3C2A-4157-D12F-7EBE2E2F73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397C1B-EDF8-2FB4-30DB-BAB2788AA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A845431-53A8-968E-319E-FDDA70F1C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31611F4-D4F7-B701-8E89-98FB5FAE9C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3AF52D41-8326-096C-20DB-26E37E165D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CF30B961-7F7E-02CC-46AF-47D9823E3B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C1FAD020-C13A-E39B-864F-0DEB806613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42A88C75-BA69-3C4E-2AB4-2B5C7096E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08DF96A0-504C-400A-36B3-5F5385DD5D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91152AD8-2E74-BB1F-7E6C-3E52A81C92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198686C7-B733-589C-B622-F9658225F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AFCFCCC-83A6-3F4E-ABCA-849D56F24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C82C54-EFD6-022D-8C67-DE0C78ECB6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687F0D17-2019-B5A4-E8B2-89607E0E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 dirty="0"/>
              <a:t>Evaluate what you want in new career 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00B2AD2C-F71A-859E-901E-FEB5CAA5D4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9023253"/>
              </p:ext>
            </p:extLst>
          </p:nvPr>
        </p:nvGraphicFramePr>
        <p:xfrm>
          <a:off x="4200062" y="49593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EE6353ED-DDB9-CA2B-F809-3080AABB2E4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308034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669183-954F-8ADE-0030-834F91E772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88EFD17-FD7B-7EF6-C3E3-4D77EE1D0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F8CBFB0A-6EF1-2983-A3BC-6AAF50CE8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5E64B515-2B4A-7EEA-DD7C-1DF8C82ED1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E897369-C569-5F04-E531-12B3993EC50C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05BBF14A-5D3A-A220-5127-D6AA24CD5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Take classes and workshops for more knowledge and experience 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53D1940E-A0C5-41A1-D143-EFBBC36642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1051110"/>
              </p:ext>
            </p:extLst>
          </p:nvPr>
        </p:nvGraphicFramePr>
        <p:xfrm>
          <a:off x="579360" y="1572672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203A4033-EB2C-D484-66ED-C9930B28C82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9910233" y="414569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5700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6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6CC9D8-E2ED-DE74-E3EC-FBAAAE7F8C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BDB989-26C0-5847-9FB3-2A7C3FFFAB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492B93F-A1BE-7D49-DA0F-7268D5805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F91284E-1A69-3FC7-905A-2124ABA169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1176EE2-F791-4773-27D5-252812160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79C97766-ED9B-D78F-4AF9-4208D9325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5F55C23C-ED8E-C047-7817-6604E73FB8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6D67BE12-CD40-07DC-A82E-49625B3CF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D1794F8-4AC5-A763-B85B-07AB474E2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93B6ABD2-F9D9-72AE-AEA5-F934F5F36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D6D54DE2-0DB4-6CE4-1F17-E2D6E7CCC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34E5BC8-BCDA-59FE-39D4-CAE65050F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A8F5442-7318-C903-18AB-145D1A47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9FA03D-38D6-8ABC-D3F0-9FDE9EEA68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44"/>
          <a:stretch>
            <a:fillRect/>
          </a:stretch>
        </p:blipFill>
        <p:spPr>
          <a:xfrm>
            <a:off x="1" y="0"/>
            <a:ext cx="677334" cy="6858000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63E600F4-93DD-FFC9-AED2-1E76D1AD4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 dirty="0"/>
              <a:t>Network with people in your desired field 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C5DEED54-7146-4289-51BA-566700F1A2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0069402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AA85F85E-1369-ADF6-3B24-E871C57FFDE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34411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2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98A5D3-607E-AC1C-552F-4E1B4657DF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DF7F71F-3FE3-0CE7-7EED-CA9B70547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14AE2093-A945-A0E5-AB9A-5D45BAF1F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06073C8F-F8A1-F690-2F7F-C107CB8EA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3A03CCC-0BB2-DAAC-0AB9-87CB72ACC0FF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D799E68-9E9E-127B-9B43-98A867468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Invest in your education and professional development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3C73831-3141-CFBB-5A2C-9D323B2FDA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9783505"/>
              </p:ext>
            </p:extLst>
          </p:nvPr>
        </p:nvGraphicFramePr>
        <p:xfrm>
          <a:off x="1208617" y="1709057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Video 3">
            <a:hlinkClick r:id="" action="ppaction://media"/>
            <a:extLst>
              <a:ext uri="{FF2B5EF4-FFF2-40B4-BE49-F238E27FC236}">
                <a16:creationId xmlns:a16="http://schemas.microsoft.com/office/drawing/2014/main" id="{FF26F50A-7EA4-8AD8-4594-A9A9F4D8014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9910233" y="4224111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574648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8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56251-3C7D-AC7F-F8AD-C8F18DFB3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026" y="1945295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US" sz="4400" dirty="0"/>
              <a:t>THE END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287F661-9553-F0C0-4562-434D82D2C6F5}"/>
              </a:ext>
            </a:extLst>
          </p:cNvPr>
          <p:cNvPicPr/>
          <p:nvPr/>
        </p:nvPicPr>
        <p:blipFill>
          <a:blip r:embed="rId4" cstate="print"/>
          <a:srcRect t="90450"/>
          <a:stretch>
            <a:fillRect/>
          </a:stretch>
        </p:blipFill>
        <p:spPr>
          <a:xfrm>
            <a:off x="0" y="6203092"/>
            <a:ext cx="12192000" cy="6549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72BB52A-50D7-A5ED-260F-4A4E2B296055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56415" y="3762156"/>
            <a:ext cx="1131949" cy="113194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712FEFD-A662-AA3E-31FC-C281CCF9B85C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68583" y="3591273"/>
            <a:ext cx="1512364" cy="151236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E92886E-EFF1-5E6E-FDA8-0B0D9CFF806D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643435" y="3922643"/>
            <a:ext cx="412495" cy="835751"/>
          </a:xfrm>
          <a:prstGeom prst="rect">
            <a:avLst/>
          </a:prstGeom>
        </p:spPr>
      </p:pic>
      <p:pic>
        <p:nvPicPr>
          <p:cNvPr id="3" name="Video 3">
            <a:hlinkClick r:id="" action="ppaction://media"/>
            <a:extLst>
              <a:ext uri="{FF2B5EF4-FFF2-40B4-BE49-F238E27FC236}">
                <a16:creationId xmlns:a16="http://schemas.microsoft.com/office/drawing/2014/main" id="{2099D477-FC31-F9D6-FA84-55F000C8FA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9904523" y="414569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539513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4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Custom 12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013D95"/>
      </a:accent1>
      <a:accent2>
        <a:srgbClr val="006BB7"/>
      </a:accent2>
      <a:accent3>
        <a:srgbClr val="006BB7"/>
      </a:accent3>
      <a:accent4>
        <a:srgbClr val="002D6F"/>
      </a:accent4>
      <a:accent5>
        <a:srgbClr val="0070C0"/>
      </a:accent5>
      <a:accent6>
        <a:srgbClr val="013D95"/>
      </a:accent6>
      <a:hlink>
        <a:srgbClr val="BDE3FE"/>
      </a:hlink>
      <a:folHlink>
        <a:srgbClr val="006BB7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0B9121F21C10240AEFBDD843170709C" ma:contentTypeVersion="16" ma:contentTypeDescription="Create a new document." ma:contentTypeScope="" ma:versionID="7e32129e9d9c9f2979f0605a5f5608da">
  <xsd:schema xmlns:xsd="http://www.w3.org/2001/XMLSchema" xmlns:xs="http://www.w3.org/2001/XMLSchema" xmlns:p="http://schemas.microsoft.com/office/2006/metadata/properties" xmlns:ns2="2408f77a-450a-420f-b6a0-7ed25b17e5d3" xmlns:ns3="1d6736e6-0d09-4a30-9781-d08a27c5ac52" targetNamespace="http://schemas.microsoft.com/office/2006/metadata/properties" ma:root="true" ma:fieldsID="d05488d7f3e6645be2100b298ef62d81" ns2:_="" ns3:_="">
    <xsd:import namespace="2408f77a-450a-420f-b6a0-7ed25b17e5d3"/>
    <xsd:import namespace="1d6736e6-0d09-4a30-9781-d08a27c5ac5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LengthInSecond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408f77a-450a-420f-b6a0-7ed25b17e5d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f8ebb0a5-c57d-4c3a-bec7-8a38252dd05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6736e6-0d09-4a30-9781-d08a27c5ac52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df1631ac-fe0e-45f3-b5e3-ada9b5fa7fea}" ma:internalName="TaxCatchAll" ma:showField="CatchAllData" ma:web="1d6736e6-0d09-4a30-9781-d08a27c5ac5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d6736e6-0d09-4a30-9781-d08a27c5ac52" xsi:nil="true"/>
    <lcf76f155ced4ddcb4097134ff3c332f xmlns="2408f77a-450a-420f-b6a0-7ed25b17e5d3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0D57322-AB73-436E-B181-F83A6D84F361}"/>
</file>

<file path=customXml/itemProps2.xml><?xml version="1.0" encoding="utf-8"?>
<ds:datastoreItem xmlns:ds="http://schemas.openxmlformats.org/officeDocument/2006/customXml" ds:itemID="{5D5DEC9F-AC70-475C-8844-3FA2249A4F51}"/>
</file>

<file path=customXml/itemProps3.xml><?xml version="1.0" encoding="utf-8"?>
<ds:datastoreItem xmlns:ds="http://schemas.openxmlformats.org/officeDocument/2006/customXml" ds:itemID="{E9E564F4-C70E-45B6-9FA8-6A00F4842BC3}"/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2106</Words>
  <Application>Microsoft Office PowerPoint</Application>
  <PresentationFormat>Widescreen</PresentationFormat>
  <Paragraphs>203</Paragraphs>
  <Slides>41</Slides>
  <Notes>0</Notes>
  <HiddenSlides>0</HiddenSlides>
  <MMClips>36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Trebuchet MS</vt:lpstr>
      <vt:lpstr>Wingdings 3</vt:lpstr>
      <vt:lpstr>Facet</vt:lpstr>
      <vt:lpstr>CAREER COUNSELLING MODULE 7 MANAGING CAREER CHANGE AND TRANSFORMATION </vt:lpstr>
      <vt:lpstr>CONTENTS </vt:lpstr>
      <vt:lpstr>LEARNING OBJECTIVES </vt:lpstr>
      <vt:lpstr>INTRODUCTION </vt:lpstr>
      <vt:lpstr>WHAT DO YOU WANT?</vt:lpstr>
      <vt:lpstr>Promotion </vt:lpstr>
      <vt:lpstr>Simplify </vt:lpstr>
      <vt:lpstr>Hold-on </vt:lpstr>
      <vt:lpstr>Change Direction </vt:lpstr>
      <vt:lpstr>REASONS FOR CAREER CHANGE AND CHANGING EMPLOYERS  </vt:lpstr>
      <vt:lpstr>Earning more money </vt:lpstr>
      <vt:lpstr>Following a passion </vt:lpstr>
      <vt:lpstr>Improving work-life balance </vt:lpstr>
      <vt:lpstr>Working with a new leadership </vt:lpstr>
      <vt:lpstr>Making a difference </vt:lpstr>
      <vt:lpstr>Learning new challenges and new skills </vt:lpstr>
      <vt:lpstr>Finding new challenges </vt:lpstr>
      <vt:lpstr>Focusing on a Secondary Interest </vt:lpstr>
      <vt:lpstr>Other Reasons for Career Change and Changing Employers  </vt:lpstr>
      <vt:lpstr>Career growth </vt:lpstr>
      <vt:lpstr>Thinking that your job has changed </vt:lpstr>
      <vt:lpstr>Wanting a clear company vision </vt:lpstr>
      <vt:lpstr>Company financial sustainability </vt:lpstr>
      <vt:lpstr>Wanting more independence </vt:lpstr>
      <vt:lpstr>Recognition and motivation </vt:lpstr>
      <vt:lpstr>HOW TO CHANGE YOUR CAREER?</vt:lpstr>
      <vt:lpstr>Assess your current situation </vt:lpstr>
      <vt:lpstr>Evaluate your interests and skills </vt:lpstr>
      <vt:lpstr>Do your research </vt:lpstr>
      <vt:lpstr>Find potential job openings </vt:lpstr>
      <vt:lpstr>Make plans and strategies </vt:lpstr>
      <vt:lpstr>Prepare for challenges </vt:lpstr>
      <vt:lpstr>Track your progress </vt:lpstr>
      <vt:lpstr>Seek support </vt:lpstr>
      <vt:lpstr>TIPS FOR SUCCESSFUL CAREER SHIFT </vt:lpstr>
      <vt:lpstr>Get advice from professionals </vt:lpstr>
      <vt:lpstr>Evaluate what you want in new career </vt:lpstr>
      <vt:lpstr>Take classes and workshops for more knowledge and experience </vt:lpstr>
      <vt:lpstr>Network with people in your desired field </vt:lpstr>
      <vt:lpstr>Invest in your education and professional development </vt:lpstr>
      <vt:lpstr>THE END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JOB SEEKER SELF ASSESSMENT</dc:title>
  <dc:creator>Damas Ndalechi</dc:creator>
  <cp:lastModifiedBy>Julia Antonio Sarmento Belo</cp:lastModifiedBy>
  <cp:revision>85</cp:revision>
  <dcterms:created xsi:type="dcterms:W3CDTF">2023-05-09T00:24:37Z</dcterms:created>
  <dcterms:modified xsi:type="dcterms:W3CDTF">2026-04-22T10:08:25Z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0x010100F0B9121F21C10240AEFBDD843170709C</vt:lpwstr>
  </property>
</Properties>
</file>